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21.08.2025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693" y="4681727"/>
            <a:ext cx="1166584" cy="116658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2011" y="2746079"/>
            <a:ext cx="1219266" cy="121926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2934" y="125165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2025-01-17T09:47:52Z</dcterms:created>
  <dcterms:modified xsi:type="dcterms:W3CDTF">2025-08-21T10:15:27Z</dcterms:modified>
</cp:coreProperties>
</file>