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pic>
        <p:nvPicPr>
          <p:cNvPr id="150" name="Google Shape;150;g1f567b2542a_0_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794598" y="-82468"/>
            <a:ext cx="1483125" cy="137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pic>
        <p:nvPicPr>
          <p:cNvPr id="2" name="Picture 1" descr="Govorika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185" y="2084705"/>
            <a:ext cx="4318635" cy="431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18</cp:revision>
  <dcterms:created xsi:type="dcterms:W3CDTF">2021-10-04T08:57:00Z</dcterms:created>
  <dcterms:modified xsi:type="dcterms:W3CDTF">2024-07-10T16:14:14Z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</Properties>
</file>