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75" d="100"/>
          <a:sy n="75" d="100"/>
        </p:scale>
        <p:origin x="1872" y="618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Coiny 2.0" panose="020B060402020202020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48F9D8-236C-22F5-FC31-23AE838091A1}"/>
              </a:ext>
            </a:extLst>
          </p:cNvPr>
          <p:cNvSpPr/>
          <p:nvPr/>
        </p:nvSpPr>
        <p:spPr>
          <a:xfrm>
            <a:off x="10130721" y="5714592"/>
            <a:ext cx="6762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RY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1337A6-BD5A-1D4C-CAEF-449435476456}"/>
              </a:ext>
            </a:extLst>
          </p:cNvPr>
          <p:cNvSpPr/>
          <p:nvPr/>
        </p:nvSpPr>
        <p:spPr>
          <a:xfrm>
            <a:off x="10606109" y="1330113"/>
            <a:ext cx="756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OR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800E0B-B452-1235-4CA5-B1EB71EEE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>
            <a:off x="3722247" y="4796415"/>
            <a:ext cx="1687285" cy="12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43E041A0-4F0A-55EA-CFE8-210515B9F14B}"/>
              </a:ext>
            </a:extLst>
          </p:cNvPr>
          <p:cNvSpPr/>
          <p:nvPr/>
        </p:nvSpPr>
        <p:spPr>
          <a:xfrm>
            <a:off x="3274043" y="3158647"/>
            <a:ext cx="1882860" cy="1857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180A3F-41B2-6D2A-BA94-D53F015C5D64}"/>
              </a:ext>
            </a:extLst>
          </p:cNvPr>
          <p:cNvSpPr/>
          <p:nvPr/>
        </p:nvSpPr>
        <p:spPr>
          <a:xfrm>
            <a:off x="4054135" y="3874517"/>
            <a:ext cx="668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RE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809791D6-3A0B-E32F-3528-57073EC3DCCB}"/>
              </a:ext>
            </a:extLst>
          </p:cNvPr>
          <p:cNvSpPr/>
          <p:nvPr/>
        </p:nvSpPr>
        <p:spPr>
          <a:xfrm rot="18482837">
            <a:off x="2779560" y="2883390"/>
            <a:ext cx="1270340" cy="1142819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41A02C15-4E45-A0D1-C0DD-69708B4FE23C}"/>
              </a:ext>
            </a:extLst>
          </p:cNvPr>
          <p:cNvSpPr/>
          <p:nvPr/>
        </p:nvSpPr>
        <p:spPr>
          <a:xfrm rot="6325788">
            <a:off x="2635718" y="3999260"/>
            <a:ext cx="771392" cy="74988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FD7F16-0410-019C-1745-ADAB116AD5E5}"/>
              </a:ext>
            </a:extLst>
          </p:cNvPr>
          <p:cNvSpPr/>
          <p:nvPr/>
        </p:nvSpPr>
        <p:spPr>
          <a:xfrm>
            <a:off x="3054324" y="3423924"/>
            <a:ext cx="7524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RO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AEA728D-380D-F1DD-E833-122FA31899D7}"/>
              </a:ext>
            </a:extLst>
          </p:cNvPr>
          <p:cNvSpPr/>
          <p:nvPr/>
        </p:nvSpPr>
        <p:spPr>
          <a:xfrm>
            <a:off x="2595790" y="4098748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RA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866C5331-D36C-F396-604D-C8C98C8DC170}"/>
              </a:ext>
            </a:extLst>
          </p:cNvPr>
          <p:cNvSpPr/>
          <p:nvPr/>
        </p:nvSpPr>
        <p:spPr>
          <a:xfrm rot="8822885">
            <a:off x="4539122" y="2820539"/>
            <a:ext cx="771392" cy="74988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463373D-7DCB-2666-3E23-FFB32F022A9A}"/>
              </a:ext>
            </a:extLst>
          </p:cNvPr>
          <p:cNvSpPr/>
          <p:nvPr/>
        </p:nvSpPr>
        <p:spPr>
          <a:xfrm>
            <a:off x="4620319" y="1674223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5B1142-B9D5-F5D2-F88B-639A670A691E}"/>
              </a:ext>
            </a:extLst>
          </p:cNvPr>
          <p:cNvSpPr/>
          <p:nvPr/>
        </p:nvSpPr>
        <p:spPr>
          <a:xfrm>
            <a:off x="4954978" y="1666589"/>
            <a:ext cx="668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ER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40B7466-C6D7-27AC-6B0B-86A86BD5DC9C}"/>
              </a:ext>
            </a:extLst>
          </p:cNvPr>
          <p:cNvSpPr/>
          <p:nvPr/>
        </p:nvSpPr>
        <p:spPr>
          <a:xfrm>
            <a:off x="4527549" y="2818736"/>
            <a:ext cx="6206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RU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AE688BE-C424-0F7C-7C7C-ACB39366A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317063" y="2191369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D305DDAA-9316-7BDC-B65B-6C0B884C16A7}"/>
              </a:ext>
            </a:extLst>
          </p:cNvPr>
          <p:cNvSpPr/>
          <p:nvPr/>
        </p:nvSpPr>
        <p:spPr>
          <a:xfrm rot="7428847">
            <a:off x="5834651" y="2516215"/>
            <a:ext cx="413657" cy="40261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913D26A-6DCE-47A1-C3CE-72550D53B6A7}"/>
              </a:ext>
            </a:extLst>
          </p:cNvPr>
          <p:cNvSpPr/>
          <p:nvPr/>
        </p:nvSpPr>
        <p:spPr>
          <a:xfrm>
            <a:off x="4776309" y="1379736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CAF0DE3-9353-403F-59C9-857A258DC7A9}"/>
              </a:ext>
            </a:extLst>
          </p:cNvPr>
          <p:cNvSpPr/>
          <p:nvPr/>
        </p:nvSpPr>
        <p:spPr>
          <a:xfrm>
            <a:off x="5140449" y="1319265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4E9C697-DD4B-8C8A-5DE0-DCDEE36AE9D1}"/>
              </a:ext>
            </a:extLst>
          </p:cNvPr>
          <p:cNvSpPr/>
          <p:nvPr/>
        </p:nvSpPr>
        <p:spPr>
          <a:xfrm>
            <a:off x="5478152" y="1415258"/>
            <a:ext cx="325408" cy="346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32E5E94-A67E-19A6-4C1D-A6DB684B9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 flipH="1">
            <a:off x="7854139" y="5047413"/>
            <a:ext cx="1687285" cy="12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8409C6C2-F4DB-2F48-06F3-E56DA48E5FC4}"/>
              </a:ext>
            </a:extLst>
          </p:cNvPr>
          <p:cNvSpPr/>
          <p:nvPr/>
        </p:nvSpPr>
        <p:spPr>
          <a:xfrm flipH="1">
            <a:off x="8108036" y="2938576"/>
            <a:ext cx="2137969" cy="21380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A0E44BB-742F-DC2B-A110-9EABF463BDD1}"/>
              </a:ext>
            </a:extLst>
          </p:cNvPr>
          <p:cNvSpPr/>
          <p:nvPr/>
        </p:nvSpPr>
        <p:spPr>
          <a:xfrm flipH="1">
            <a:off x="8582733" y="4026188"/>
            <a:ext cx="724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AR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54A4414C-58DB-3DDB-251D-0D1978B4A663}"/>
              </a:ext>
            </a:extLst>
          </p:cNvPr>
          <p:cNvSpPr/>
          <p:nvPr/>
        </p:nvSpPr>
        <p:spPr>
          <a:xfrm rot="12777115" flipH="1">
            <a:off x="7902613" y="2538534"/>
            <a:ext cx="928456" cy="89652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BAF4ADC-50C7-1793-54C5-18724A8386D8}"/>
              </a:ext>
            </a:extLst>
          </p:cNvPr>
          <p:cNvSpPr/>
          <p:nvPr/>
        </p:nvSpPr>
        <p:spPr>
          <a:xfrm flipH="1">
            <a:off x="8138852" y="2554025"/>
            <a:ext cx="6639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RA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50C241-B4E1-188C-2083-E327E519A294}"/>
              </a:ext>
            </a:extLst>
          </p:cNvPr>
          <p:cNvSpPr/>
          <p:nvPr/>
        </p:nvSpPr>
        <p:spPr>
          <a:xfrm flipH="1">
            <a:off x="7943970" y="801628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739C289-18DB-E030-9CB2-5840A1B8F639}"/>
              </a:ext>
            </a:extLst>
          </p:cNvPr>
          <p:cNvSpPr/>
          <p:nvPr/>
        </p:nvSpPr>
        <p:spPr>
          <a:xfrm flipH="1">
            <a:off x="8484022" y="979353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21D00A9B-5387-7711-CDB4-AE96F9735A32}"/>
              </a:ext>
            </a:extLst>
          </p:cNvPr>
          <p:cNvSpPr/>
          <p:nvPr/>
        </p:nvSpPr>
        <p:spPr>
          <a:xfrm flipH="1">
            <a:off x="8818585" y="1374855"/>
            <a:ext cx="478863" cy="450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EA688C9C-C605-0351-E334-79494992405B}"/>
              </a:ext>
            </a:extLst>
          </p:cNvPr>
          <p:cNvSpPr/>
          <p:nvPr/>
        </p:nvSpPr>
        <p:spPr>
          <a:xfrm>
            <a:off x="7548219" y="1245249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CBCA0C8-87B4-E3FA-3BDE-1F4959850075}"/>
              </a:ext>
            </a:extLst>
          </p:cNvPr>
          <p:cNvSpPr/>
          <p:nvPr/>
        </p:nvSpPr>
        <p:spPr>
          <a:xfrm>
            <a:off x="7892188" y="1768562"/>
            <a:ext cx="668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RE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	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602F61B1-9DC7-B4B5-E20D-8E5FCAD9D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760563" y="1528166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ый треугольник 55">
            <a:extLst>
              <a:ext uri="{FF2B5EF4-FFF2-40B4-BE49-F238E27FC236}">
                <a16:creationId xmlns:a16="http://schemas.microsoft.com/office/drawing/2014/main" id="{63059613-E177-251D-8379-F2289961CB46}"/>
              </a:ext>
            </a:extLst>
          </p:cNvPr>
          <p:cNvSpPr/>
          <p:nvPr/>
        </p:nvSpPr>
        <p:spPr>
          <a:xfrm rot="16706209">
            <a:off x="7161462" y="1625692"/>
            <a:ext cx="350769" cy="40548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7" name="Прямоугольный треугольник 56">
            <a:extLst>
              <a:ext uri="{FF2B5EF4-FFF2-40B4-BE49-F238E27FC236}">
                <a16:creationId xmlns:a16="http://schemas.microsoft.com/office/drawing/2014/main" id="{7D0962CD-DB75-5B36-5F21-95FD9DA165A1}"/>
              </a:ext>
            </a:extLst>
          </p:cNvPr>
          <p:cNvSpPr/>
          <p:nvPr/>
        </p:nvSpPr>
        <p:spPr>
          <a:xfrm rot="6693308" flipV="1">
            <a:off x="7275821" y="1322724"/>
            <a:ext cx="350769" cy="40548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8" name="Прямоугольный треугольник 57">
            <a:extLst>
              <a:ext uri="{FF2B5EF4-FFF2-40B4-BE49-F238E27FC236}">
                <a16:creationId xmlns:a16="http://schemas.microsoft.com/office/drawing/2014/main" id="{D480A8FF-1B71-5F13-A903-00F5BFB37C87}"/>
              </a:ext>
            </a:extLst>
          </p:cNvPr>
          <p:cNvSpPr/>
          <p:nvPr/>
        </p:nvSpPr>
        <p:spPr>
          <a:xfrm rot="2471707" flipV="1">
            <a:off x="10640030" y="2633992"/>
            <a:ext cx="686444" cy="1772445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9" name="Прямоугольный треугольник 58">
            <a:extLst>
              <a:ext uri="{FF2B5EF4-FFF2-40B4-BE49-F238E27FC236}">
                <a16:creationId xmlns:a16="http://schemas.microsoft.com/office/drawing/2014/main" id="{B1689D4D-CDDE-350B-79A3-B1CA12DCBE0D}"/>
              </a:ext>
            </a:extLst>
          </p:cNvPr>
          <p:cNvSpPr/>
          <p:nvPr/>
        </p:nvSpPr>
        <p:spPr>
          <a:xfrm rot="881522" flipV="1">
            <a:off x="10190599" y="2653375"/>
            <a:ext cx="686444" cy="128012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0" name="Прямоугольный треугольник 59">
            <a:extLst>
              <a:ext uri="{FF2B5EF4-FFF2-40B4-BE49-F238E27FC236}">
                <a16:creationId xmlns:a16="http://schemas.microsoft.com/office/drawing/2014/main" id="{0F000807-20B3-4F16-FADF-FEF43DF29D81}"/>
              </a:ext>
            </a:extLst>
          </p:cNvPr>
          <p:cNvSpPr/>
          <p:nvPr/>
        </p:nvSpPr>
        <p:spPr>
          <a:xfrm rot="4019762" flipV="1">
            <a:off x="10674994" y="3443650"/>
            <a:ext cx="686444" cy="128012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395338F6-2589-1A36-7F8A-FD2247CD8256}"/>
              </a:ext>
            </a:extLst>
          </p:cNvPr>
          <p:cNvSpPr/>
          <p:nvPr/>
        </p:nvSpPr>
        <p:spPr>
          <a:xfrm>
            <a:off x="6502726" y="4956549"/>
            <a:ext cx="685809" cy="6492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6F323D76-C389-8723-7E93-166FEA1BB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rot="19050209" flipH="1">
            <a:off x="6594445" y="5307201"/>
            <a:ext cx="186002" cy="193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4A7BF161-9386-65D2-B48E-C68BAE54D915}"/>
              </a:ext>
            </a:extLst>
          </p:cNvPr>
          <p:cNvSpPr/>
          <p:nvPr/>
        </p:nvSpPr>
        <p:spPr>
          <a:xfrm rot="13050554">
            <a:off x="6455183" y="5516443"/>
            <a:ext cx="209393" cy="22657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70" name="Picture 2">
            <a:extLst>
              <a:ext uri="{FF2B5EF4-FFF2-40B4-BE49-F238E27FC236}">
                <a16:creationId xmlns:a16="http://schemas.microsoft.com/office/drawing/2014/main" id="{10E4693D-613C-CB66-F842-1A9B5056C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1" t="62353" r="16246"/>
          <a:stretch/>
        </p:blipFill>
        <p:spPr bwMode="auto">
          <a:xfrm flipH="1">
            <a:off x="7193835" y="5148909"/>
            <a:ext cx="716914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1" name="Овал 1070">
            <a:extLst>
              <a:ext uri="{FF2B5EF4-FFF2-40B4-BE49-F238E27FC236}">
                <a16:creationId xmlns:a16="http://schemas.microsoft.com/office/drawing/2014/main" id="{503C1FAC-C908-B2E3-3A02-408702BFC9F2}"/>
              </a:ext>
            </a:extLst>
          </p:cNvPr>
          <p:cNvSpPr/>
          <p:nvPr/>
        </p:nvSpPr>
        <p:spPr>
          <a:xfrm>
            <a:off x="7062916" y="4360713"/>
            <a:ext cx="996711" cy="9831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72" name="Прямоугольник 1071">
            <a:extLst>
              <a:ext uri="{FF2B5EF4-FFF2-40B4-BE49-F238E27FC236}">
                <a16:creationId xmlns:a16="http://schemas.microsoft.com/office/drawing/2014/main" id="{1109CDD8-4EDB-F096-F8D7-342B9502EE7E}"/>
              </a:ext>
            </a:extLst>
          </p:cNvPr>
          <p:cNvSpPr/>
          <p:nvPr/>
        </p:nvSpPr>
        <p:spPr>
          <a:xfrm>
            <a:off x="7201548" y="4472842"/>
            <a:ext cx="6762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RY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3" name="Прямоугольник 1072">
            <a:extLst>
              <a:ext uri="{FF2B5EF4-FFF2-40B4-BE49-F238E27FC236}">
                <a16:creationId xmlns:a16="http://schemas.microsoft.com/office/drawing/2014/main" id="{7E4A876E-C738-4095-0353-68BF829AC221}"/>
              </a:ext>
            </a:extLst>
          </p:cNvPr>
          <p:cNvSpPr/>
          <p:nvPr/>
        </p:nvSpPr>
        <p:spPr>
          <a:xfrm>
            <a:off x="6536764" y="4909449"/>
            <a:ext cx="6935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RU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4" name="Прямоугольник 1073">
            <a:extLst>
              <a:ext uri="{FF2B5EF4-FFF2-40B4-BE49-F238E27FC236}">
                <a16:creationId xmlns:a16="http://schemas.microsoft.com/office/drawing/2014/main" id="{0CB072A6-AA6F-4195-F541-A6AF160B3961}"/>
              </a:ext>
            </a:extLst>
          </p:cNvPr>
          <p:cNvSpPr/>
          <p:nvPr/>
        </p:nvSpPr>
        <p:spPr>
          <a:xfrm>
            <a:off x="10246915" y="2633354"/>
            <a:ext cx="625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RO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5" name="Прямоугольник 1074">
            <a:extLst>
              <a:ext uri="{FF2B5EF4-FFF2-40B4-BE49-F238E27FC236}">
                <a16:creationId xmlns:a16="http://schemas.microsoft.com/office/drawing/2014/main" id="{CD250A6E-D8D7-66A7-1A21-25F3A1EDC614}"/>
              </a:ext>
            </a:extLst>
          </p:cNvPr>
          <p:cNvSpPr/>
          <p:nvPr/>
        </p:nvSpPr>
        <p:spPr>
          <a:xfrm>
            <a:off x="11074508" y="2777068"/>
            <a:ext cx="561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ER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6" name="Прямоугольник 1075">
            <a:extLst>
              <a:ext uri="{FF2B5EF4-FFF2-40B4-BE49-F238E27FC236}">
                <a16:creationId xmlns:a16="http://schemas.microsoft.com/office/drawing/2014/main" id="{7826845A-3D6E-9049-EE2E-2D3CA19DC69A}"/>
              </a:ext>
            </a:extLst>
          </p:cNvPr>
          <p:cNvSpPr/>
          <p:nvPr/>
        </p:nvSpPr>
        <p:spPr>
          <a:xfrm>
            <a:off x="10929168" y="3588700"/>
            <a:ext cx="6832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UR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7" name="Прямоугольный треугольник 1076">
            <a:extLst>
              <a:ext uri="{FF2B5EF4-FFF2-40B4-BE49-F238E27FC236}">
                <a16:creationId xmlns:a16="http://schemas.microsoft.com/office/drawing/2014/main" id="{FB33EC17-B146-6B1C-F078-62B0D3A71D5B}"/>
              </a:ext>
            </a:extLst>
          </p:cNvPr>
          <p:cNvSpPr/>
          <p:nvPr/>
        </p:nvSpPr>
        <p:spPr>
          <a:xfrm rot="3117163" flipH="1">
            <a:off x="9161182" y="2952883"/>
            <a:ext cx="1559681" cy="126676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78" name="Прямоугольник 1077">
            <a:extLst>
              <a:ext uri="{FF2B5EF4-FFF2-40B4-BE49-F238E27FC236}">
                <a16:creationId xmlns:a16="http://schemas.microsoft.com/office/drawing/2014/main" id="{5F5B77E0-C1BA-20F6-27C2-76002372CC4A}"/>
              </a:ext>
            </a:extLst>
          </p:cNvPr>
          <p:cNvSpPr/>
          <p:nvPr/>
        </p:nvSpPr>
        <p:spPr>
          <a:xfrm flipH="1">
            <a:off x="9668099" y="3592520"/>
            <a:ext cx="6848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YR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79" name="Овал 1078">
            <a:extLst>
              <a:ext uri="{FF2B5EF4-FFF2-40B4-BE49-F238E27FC236}">
                <a16:creationId xmlns:a16="http://schemas.microsoft.com/office/drawing/2014/main" id="{D7AAA4A6-A7E6-0EF8-67C8-231F983BDFA3}"/>
              </a:ext>
            </a:extLst>
          </p:cNvPr>
          <p:cNvSpPr/>
          <p:nvPr/>
        </p:nvSpPr>
        <p:spPr>
          <a:xfrm>
            <a:off x="5027893" y="5855824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0" name="Овал 1079">
            <a:extLst>
              <a:ext uri="{FF2B5EF4-FFF2-40B4-BE49-F238E27FC236}">
                <a16:creationId xmlns:a16="http://schemas.microsoft.com/office/drawing/2014/main" id="{0D546049-9934-EFE9-9B3E-B74A17BD2C92}"/>
              </a:ext>
            </a:extLst>
          </p:cNvPr>
          <p:cNvSpPr/>
          <p:nvPr/>
        </p:nvSpPr>
        <p:spPr>
          <a:xfrm>
            <a:off x="5708270" y="5324449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1" name="Овал 1080">
            <a:extLst>
              <a:ext uri="{FF2B5EF4-FFF2-40B4-BE49-F238E27FC236}">
                <a16:creationId xmlns:a16="http://schemas.microsoft.com/office/drawing/2014/main" id="{FEE1930C-A1CD-3F48-6435-E057EEBFC41D}"/>
              </a:ext>
            </a:extLst>
          </p:cNvPr>
          <p:cNvSpPr/>
          <p:nvPr/>
        </p:nvSpPr>
        <p:spPr>
          <a:xfrm>
            <a:off x="5708270" y="6263780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2" name="Овал 1081">
            <a:extLst>
              <a:ext uri="{FF2B5EF4-FFF2-40B4-BE49-F238E27FC236}">
                <a16:creationId xmlns:a16="http://schemas.microsoft.com/office/drawing/2014/main" id="{09054CF1-4C1C-2446-4BA6-2BED764F4C42}"/>
              </a:ext>
            </a:extLst>
          </p:cNvPr>
          <p:cNvSpPr/>
          <p:nvPr/>
        </p:nvSpPr>
        <p:spPr>
          <a:xfrm>
            <a:off x="6431556" y="6065169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3" name="Овал 1082">
            <a:extLst>
              <a:ext uri="{FF2B5EF4-FFF2-40B4-BE49-F238E27FC236}">
                <a16:creationId xmlns:a16="http://schemas.microsoft.com/office/drawing/2014/main" id="{9FFA7C0D-8ABE-9ED7-8EA5-888C4CB214B7}"/>
              </a:ext>
            </a:extLst>
          </p:cNvPr>
          <p:cNvSpPr/>
          <p:nvPr/>
        </p:nvSpPr>
        <p:spPr>
          <a:xfrm>
            <a:off x="5957891" y="5801095"/>
            <a:ext cx="359938" cy="2495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84" name="Прямоугольник 1083">
            <a:extLst>
              <a:ext uri="{FF2B5EF4-FFF2-40B4-BE49-F238E27FC236}">
                <a16:creationId xmlns:a16="http://schemas.microsoft.com/office/drawing/2014/main" id="{3D97D63B-2AA7-29F8-6361-C8195E9FB06B}"/>
              </a:ext>
            </a:extLst>
          </p:cNvPr>
          <p:cNvSpPr/>
          <p:nvPr/>
        </p:nvSpPr>
        <p:spPr>
          <a:xfrm>
            <a:off x="4012576" y="898583"/>
            <a:ext cx="724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AR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5" name="Прямоугольник 1084">
            <a:extLst>
              <a:ext uri="{FF2B5EF4-FFF2-40B4-BE49-F238E27FC236}">
                <a16:creationId xmlns:a16="http://schemas.microsoft.com/office/drawing/2014/main" id="{4889650F-AE65-6673-842A-5AE7592AF2FB}"/>
              </a:ext>
            </a:extLst>
          </p:cNvPr>
          <p:cNvSpPr/>
          <p:nvPr/>
        </p:nvSpPr>
        <p:spPr>
          <a:xfrm>
            <a:off x="6071429" y="2761000"/>
            <a:ext cx="7457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UR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6" name="Прямоугольник 1085">
            <a:extLst>
              <a:ext uri="{FF2B5EF4-FFF2-40B4-BE49-F238E27FC236}">
                <a16:creationId xmlns:a16="http://schemas.microsoft.com/office/drawing/2014/main" id="{9FC68AF4-EDBF-B9A2-073C-44205B79A67B}"/>
              </a:ext>
            </a:extLst>
          </p:cNvPr>
          <p:cNvSpPr/>
          <p:nvPr/>
        </p:nvSpPr>
        <p:spPr>
          <a:xfrm>
            <a:off x="6627476" y="1272010"/>
            <a:ext cx="6762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RY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7" name="Прямоугольник 1086">
            <a:extLst>
              <a:ext uri="{FF2B5EF4-FFF2-40B4-BE49-F238E27FC236}">
                <a16:creationId xmlns:a16="http://schemas.microsoft.com/office/drawing/2014/main" id="{104D3C06-0C50-5BBC-FE24-4680AEC61A5C}"/>
              </a:ext>
            </a:extLst>
          </p:cNvPr>
          <p:cNvSpPr/>
          <p:nvPr/>
        </p:nvSpPr>
        <p:spPr>
          <a:xfrm>
            <a:off x="9098976" y="663048"/>
            <a:ext cx="6848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YR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88" name="Прямоугольник 1087">
            <a:extLst>
              <a:ext uri="{FF2B5EF4-FFF2-40B4-BE49-F238E27FC236}">
                <a16:creationId xmlns:a16="http://schemas.microsoft.com/office/drawing/2014/main" id="{8E2CF6F1-2B6F-646E-37EA-33248B1FD9C4}"/>
              </a:ext>
            </a:extLst>
          </p:cNvPr>
          <p:cNvSpPr/>
          <p:nvPr/>
        </p:nvSpPr>
        <p:spPr>
          <a:xfrm>
            <a:off x="7359136" y="6013125"/>
            <a:ext cx="724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AR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19" y="33969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D5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8452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8243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B00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8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4" grpId="0"/>
      <p:bldP spid="17" grpId="0"/>
      <p:bldP spid="18" grpId="0"/>
      <p:bldP spid="21" grpId="0"/>
      <p:bldP spid="22" grpId="0"/>
      <p:bldP spid="33" grpId="0"/>
      <p:bldP spid="35" grpId="0"/>
      <p:bldP spid="54" grpId="0"/>
      <p:bldP spid="1072" grpId="0"/>
      <p:bldP spid="1073" grpId="0"/>
      <p:bldP spid="1074" grpId="0"/>
      <p:bldP spid="1075" grpId="0"/>
      <p:bldP spid="1076" grpId="0"/>
      <p:bldP spid="1078" grpId="0"/>
      <p:bldP spid="1084" grpId="0"/>
      <p:bldP spid="1085" grpId="0"/>
      <p:bldP spid="1086" grpId="0"/>
      <p:bldP spid="1087" grpId="0"/>
      <p:bldP spid="108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23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15</cp:revision>
  <dcterms:created xsi:type="dcterms:W3CDTF">2025-01-24T21:31:48Z</dcterms:created>
  <dcterms:modified xsi:type="dcterms:W3CDTF">2025-06-22T13:24:22Z</dcterms:modified>
</cp:coreProperties>
</file>