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E5E3A-6A36-4EFD-85DE-6279C1F09953}" type="datetimeFigureOut">
              <a:rPr lang="ru-UA" smtClean="0"/>
              <a:t>30.07.2025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481B4-FA1A-4C69-AFB0-2C605583722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6789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481B4-FA1A-4C69-AFB0-2C6055837227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4545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A98745-1348-72C0-BB12-1527523CE6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4938645-1BEB-BEF6-AC54-050AC2C117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E9EAE6B-4846-8567-C2AA-93BA4DBB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BD55-C8C1-4C93-B413-02E3C0875197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BF54D8F-4702-17D3-5429-CB747771E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620754B-2C1F-F570-C8A8-888FAA342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95E0-0D7C-4F64-BBB6-846E524C8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157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7F3E43-9EED-2F99-CB60-63291AF44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11AC8D5-7791-497D-15DD-12C7B7A725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2C4184-3DAD-5F4C-5AF8-1ED68D5D3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BD55-C8C1-4C93-B413-02E3C0875197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BB02A54-7DAB-B6B8-BB4A-A321EFB0F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ECC5845-C6ED-FEFF-0755-FC9CAA38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95E0-0D7C-4F64-BBB6-846E524C8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2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062E8813-A88D-FFF3-6C32-3A65FDF02C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787B694-8497-8169-D953-6FA39ADE99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329730F-4746-B123-27A4-A07467FB5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BD55-C8C1-4C93-B413-02E3C0875197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81936E5-FC16-64EB-A8D9-6158AED77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EE265A-1AC8-E7A7-E58B-AFF3276E4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95E0-0D7C-4F64-BBB6-846E524C8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100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D85DB8-9F5F-124D-BDD4-61E830A98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64A075D-3AC2-D276-FDA4-321D3B2CC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3A21B4-EE8B-47FF-2969-2BAF7B6C4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BD55-C8C1-4C93-B413-02E3C0875197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384318D-EFC6-F5CA-2F07-863EEFD58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5DD0E42-1EA1-5AE7-3F32-A4F246956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95E0-0D7C-4F64-BBB6-846E524C8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513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6B3AA0-4878-02D0-8C33-30CC51FCB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844DBBD-4A29-7D9D-A635-1EE65BEE5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FAE8F90-AC35-97F1-10D4-371DA0E4E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BD55-C8C1-4C93-B413-02E3C0875197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449708-C9C9-4F27-BAB9-D22D48710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B606D50-3203-5F1D-4B42-27D9A1AD0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95E0-0D7C-4F64-BBB6-846E524C8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230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C4431-6CAB-5D11-2D4B-505BFD878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CA51346-6CE5-2614-AF2F-7307FD396C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3FB3133-C975-745C-E1CC-D7B68C35A8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0D21110-EE1E-21D3-C1C8-E3F00961E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BD55-C8C1-4C93-B413-02E3C0875197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4DFD0CD-A43C-250E-F9DB-5C531A70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0F14A09-A226-D052-8237-60F16ED3C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95E0-0D7C-4F64-BBB6-846E524C8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453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AA22CC-949D-181A-A6B8-2E46FF8AD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91FC4AE-8C80-72A8-B680-D6800B594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3B079E6-415F-2BF8-A993-6B310F6F20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984F05DE-A4CC-E444-F93F-CD0441EFD5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CA660B2-BB87-2380-6EB6-61D4E476A0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76FF7426-3A79-67A6-FFC8-E377A9FBE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BD55-C8C1-4C93-B413-02E3C0875197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9F8453AA-A447-6434-E2B8-616B1D66F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F077585-7A42-D597-3A0F-F70C704DC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95E0-0D7C-4F64-BBB6-846E524C8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099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A2739-DA5C-642B-08BB-E3995AFA1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65687B07-7986-A0EA-3C06-CAE3AAF1E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BD55-C8C1-4C93-B413-02E3C0875197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ED279805-C3A9-4133-F601-4ADCD3DFB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6E75774-7B6B-ED4C-5C27-BCE649254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95E0-0D7C-4F64-BBB6-846E524C8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646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742C1A0-A885-00D3-00E4-859CA3D21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BD55-C8C1-4C93-B413-02E3C0875197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FB99349D-25E7-0A91-37ED-CE0BBB570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CB1DDC-8225-6524-99AB-65170CB50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95E0-0D7C-4F64-BBB6-846E524C8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998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FA6572-B1D0-622A-5D78-584752421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4FC4878-33F5-43C6-D864-C0FD275AC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6E8AC12-ED06-76B9-06E1-3175367BEA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7E8DE1D-DEBB-3A06-0935-31A8E63CB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BD55-C8C1-4C93-B413-02E3C0875197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F7E702B-FE64-48C0-2AFD-62AB7EA0C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4493F52-5667-B455-605C-80414744B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95E0-0D7C-4F64-BBB6-846E524C8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760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856302-F170-2FBA-2B8A-54ECA5235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B73E54AF-EC5B-A7B4-2144-49660475D1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07E2CD7-9814-D451-4D61-9967F4E718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3499D28-695A-28F0-21FD-07AD7ED31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BD55-C8C1-4C93-B413-02E3C0875197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7B0F10F-366F-9694-5437-6A1DAB333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C3D4AD7-466C-40B2-78B1-891EDC24D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95E0-0D7C-4F64-BBB6-846E524C8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101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23CAD08-6044-19E3-ACE7-981C3EAE6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278F58B-FCC9-C8FE-9CB2-1441381E3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7B1B88D-0940-0005-3061-7113F79131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54BD55-C8C1-4C93-B413-02E3C0875197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BCBFF49-B662-9F73-3B75-A447263FC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122A2E4-DFC5-FF79-E885-84A7490F8F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6795E0-0D7C-4F64-BBB6-846E524C8B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61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природа, облако, радуг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F0E22EE4-9EC2-2FE2-A310-89A75D5A24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DCEA3FB-C3E0-A026-275B-CE2083A6A8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745" y="3258819"/>
            <a:ext cx="3188140" cy="3188140"/>
          </a:xfrm>
          <a:prstGeom prst="rect">
            <a:avLst/>
          </a:prstGeom>
        </p:spPr>
      </p:pic>
      <p:pic>
        <p:nvPicPr>
          <p:cNvPr id="19" name="подарок">
            <a:extLst>
              <a:ext uri="{FF2B5EF4-FFF2-40B4-BE49-F238E27FC236}">
                <a16:creationId xmlns:a16="http://schemas.microsoft.com/office/drawing/2014/main" id="{64D11B09-FE79-BB43-EE9A-35AE0042FC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241" cy="979257"/>
          </a:xfrm>
          <a:prstGeom prst="rect">
            <a:avLst/>
          </a:prstGeom>
        </p:spPr>
      </p:pic>
      <p:pic>
        <p:nvPicPr>
          <p:cNvPr id="21" name="награда">
            <a:extLst>
              <a:ext uri="{FF2B5EF4-FFF2-40B4-BE49-F238E27FC236}">
                <a16:creationId xmlns:a16="http://schemas.microsoft.com/office/drawing/2014/main" id="{C7846DD8-5A96-22C0-57BD-01AE6FBEDE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331" y="-39051"/>
            <a:ext cx="2805206" cy="2900030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беспозвоночный, ракушка, Моллюски, раковина&#10;&#10;Автоматически созданное описание">
            <a:extLst>
              <a:ext uri="{FF2B5EF4-FFF2-40B4-BE49-F238E27FC236}">
                <a16:creationId xmlns:a16="http://schemas.microsoft.com/office/drawing/2014/main" id="{1A799B2D-12B1-370F-D694-8EC801BD0B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006" y="4763358"/>
            <a:ext cx="1117283" cy="111728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9A5C048-CEAD-558D-A21E-BB79725B1B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69945" y="5764371"/>
            <a:ext cx="908301" cy="90830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2" name="Рисунок 31" descr="Изображение выглядит как груша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01E2F65A-C84F-3B87-B1D1-6D8026034F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173" y="4709418"/>
            <a:ext cx="1061444" cy="106144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4" name="Рисунок 33" descr="Изображение выглядит как мультфильм, кот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46021B78-71C8-EFA9-ECA9-A44D6DDA250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917" y="3820468"/>
            <a:ext cx="835082" cy="99090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ED214F8-50E0-5463-91E1-2CAFC014F02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520209">
            <a:off x="9627400" y="5685952"/>
            <a:ext cx="1147181" cy="114718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46D28F0-C557-17EA-B858-FEB60E07F0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79636" y="3744174"/>
            <a:ext cx="1280766" cy="128076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1400DDA9-3D4F-6ED2-FDC9-4ECD5FEA311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346" y="5595287"/>
            <a:ext cx="1154306" cy="115430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8645F2D8-C078-3EB8-82F3-09B62A58594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16336" y="4533805"/>
            <a:ext cx="1204291" cy="120429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" name="Рисунок 3" descr="Изображение выглядит как яблоко, фрукт, сердце, Предметная фотограф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DE5A950-EF6E-0363-6528-961AF7B01FF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672" y="4843148"/>
            <a:ext cx="216130" cy="263573"/>
          </a:xfrm>
          <a:prstGeom prst="rect">
            <a:avLst/>
          </a:prstGeom>
        </p:spPr>
      </p:pic>
      <p:pic>
        <p:nvPicPr>
          <p:cNvPr id="5" name="Рисунок 4" descr="Изображение выглядит как яблоко, фрукт, сердце, Предметная фотограф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F9B7D6A-9C38-DB33-B39D-5F1A29C1024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925" y="4943158"/>
            <a:ext cx="216130" cy="263573"/>
          </a:xfrm>
          <a:prstGeom prst="rect">
            <a:avLst/>
          </a:prstGeom>
        </p:spPr>
      </p:pic>
      <p:pic>
        <p:nvPicPr>
          <p:cNvPr id="6" name="Рисунок 5" descr="Изображение выглядит как яблоко, фрукт, сердце, Предметная фотограф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89A7360-4F8A-DD00-6755-85904555EDE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6748" y="4761367"/>
            <a:ext cx="216130" cy="263573"/>
          </a:xfrm>
          <a:prstGeom prst="rect">
            <a:avLst/>
          </a:prstGeom>
        </p:spPr>
      </p:pic>
      <p:pic>
        <p:nvPicPr>
          <p:cNvPr id="8" name="Рисунок 7" descr="Изображение выглядит как яблоко, фрукт, сердце, Предметная фотограф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8768993-4468-48B5-C893-C600FA71DC1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813" y="4918127"/>
            <a:ext cx="216130" cy="263573"/>
          </a:xfrm>
          <a:prstGeom prst="rect">
            <a:avLst/>
          </a:prstGeom>
        </p:spPr>
      </p:pic>
      <p:pic>
        <p:nvPicPr>
          <p:cNvPr id="12" name="Picture 4" descr="Asteroid PNG transparent image download, size: 1447x1168px">
            <a:extLst>
              <a:ext uri="{FF2B5EF4-FFF2-40B4-BE49-F238E27FC236}">
                <a16:creationId xmlns:a16="http://schemas.microsoft.com/office/drawing/2014/main" id="{7ED7CA21-DDCD-D43A-DF9B-906CE0D77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769" y="5308600"/>
            <a:ext cx="1837718" cy="148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Asteroid PNG transparent image download, size: 1447x1168px">
            <a:extLst>
              <a:ext uri="{FF2B5EF4-FFF2-40B4-BE49-F238E27FC236}">
                <a16:creationId xmlns:a16="http://schemas.microsoft.com/office/drawing/2014/main" id="{E8685A29-9E07-128E-4390-DAB577A60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232" y="5382275"/>
            <a:ext cx="1837718" cy="148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Asteroid PNG transparent image download, size: 1447x1168px">
            <a:extLst>
              <a:ext uri="{FF2B5EF4-FFF2-40B4-BE49-F238E27FC236}">
                <a16:creationId xmlns:a16="http://schemas.microsoft.com/office/drawing/2014/main" id="{B67E5A10-2940-35C9-8EA4-95430D15B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649" y="5399614"/>
            <a:ext cx="1837718" cy="148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Asteroid PNG transparent image download, size: 1447x1168px">
            <a:extLst>
              <a:ext uri="{FF2B5EF4-FFF2-40B4-BE49-F238E27FC236}">
                <a16:creationId xmlns:a16="http://schemas.microsoft.com/office/drawing/2014/main" id="{096B6290-2EE6-EDE3-64D2-4D0EE1D41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579" y="4165469"/>
            <a:ext cx="1837718" cy="148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Asteroid PNG transparent image download, size: 1447x1168px">
            <a:extLst>
              <a:ext uri="{FF2B5EF4-FFF2-40B4-BE49-F238E27FC236}">
                <a16:creationId xmlns:a16="http://schemas.microsoft.com/office/drawing/2014/main" id="{F2216B16-A168-50D0-D51B-FDAF8CA5B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807" y="4363756"/>
            <a:ext cx="1837718" cy="148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Asteroid PNG transparent image download, size: 1447x1168px">
            <a:extLst>
              <a:ext uri="{FF2B5EF4-FFF2-40B4-BE49-F238E27FC236}">
                <a16:creationId xmlns:a16="http://schemas.microsoft.com/office/drawing/2014/main" id="{4F542F6A-3E2A-A6D4-15BD-80A8C0AC0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170" y="4009867"/>
            <a:ext cx="1837718" cy="148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Asteroid PNG transparent image download, size: 1447x1168px">
            <a:extLst>
              <a:ext uri="{FF2B5EF4-FFF2-40B4-BE49-F238E27FC236}">
                <a16:creationId xmlns:a16="http://schemas.microsoft.com/office/drawing/2014/main" id="{40DA6500-3B5E-5A30-9BA6-340C88076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917" y="3194330"/>
            <a:ext cx="1837718" cy="148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88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0.00023 L -4.58333E-6 0.00046 C -0.00286 -0.05139 -0.00468 -0.10301 -0.00781 -0.15417 C -0.00872 -0.16852 -0.01328 -0.19005 -0.01549 -0.2037 C -0.03151 -0.30069 -0.01145 -0.19051 -0.04192 -0.35764 L -0.0513 -0.40903 C -0.05351 -0.4213 -0.0552 -0.43403 -0.05807 -0.44583 C -0.06197 -0.46204 -0.06549 -0.47847 -0.06979 -0.49398 C -0.07421 -0.50926 -0.07565 -0.51713 -0.08177 -0.52917 C -0.08463 -0.53518 -0.08789 -0.54051 -0.09101 -0.54537 C -0.10221 -0.5625 -0.09791 -0.55255 -0.10651 -0.56782 C -0.10937 -0.57292 -0.11302 -0.57708 -0.1151 -0.5838 C -0.11575 -0.58657 -0.122 -0.60833 -0.12343 -0.61111 C -0.12539 -0.61458 -0.12812 -0.61643 -0.1302 -0.61875 C -0.13203 -0.61736 -0.13372 -0.61597 -0.13528 -0.61412 C -0.13815 -0.61111 -0.14075 -0.60694 -0.14388 -0.60463 C -0.14921 -0.60069 -0.14661 -0.60208 -0.15156 -0.59977 C -0.15351 -0.59606 -0.15585 -0.59282 -0.15742 -0.58866 L -0.15898 -0.5838 L -0.15898 -0.58356 " pathEditMode="relative" rAng="0" ptsTypes="AAAAAAAAAAAAAAAA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56" y="-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98 -0.58356 L -0.15898 -0.58333 C -0.16263 -0.57639 -0.1651 -0.5669 -0.16953 -0.56111 C -0.24348 -0.46204 -0.32487 -0.38171 -0.39322 -0.26991 L -0.51054 -0.07824 C -0.52447 -0.05579 -0.5388 -0.03171 -0.55585 -0.01782 C -0.56067 -0.01389 -0.56627 -0.01458 -0.57148 -0.01273 C -0.57604 -0.01412 -0.58085 -0.01435 -0.58554 -0.0162 C -0.58645 -0.01667 -0.5871 -0.01875 -0.58802 -0.01944 C -0.58893 -0.02014 -0.58984 -0.02037 -0.59062 -0.0213 C -0.59153 -0.02662 -0.5914 -0.0243 -0.5914 -0.02755 L -0.5914 -0.02731 " pathEditMode="relative" rAng="0" ptsTypes="AAAAAAAAAAAA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28" y="2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59 -0.02476 L 0.01159 -0.02407 C 0.00664 -0.07569 0.00352 -0.12638 -0.00195 -0.17685 C -0.00351 -0.19097 -0.01133 -0.21226 -0.0151 -0.22569 C -0.04271 -0.32152 -0.0082 -0.21273 -0.06068 -0.37777 L -0.07682 -0.42847 C -0.0806 -0.44051 -0.08346 -0.45324 -0.08841 -0.46481 C -0.09518 -0.48078 -0.10117 -0.49699 -0.10859 -0.51226 C -0.11628 -0.52754 -0.11875 -0.53518 -0.1293 -0.54699 C -0.13424 -0.55301 -0.13984 -0.55833 -0.14518 -0.56319 C -0.16445 -0.58009 -0.15703 -0.57013 -0.17187 -0.58518 C -0.17682 -0.59027 -0.18307 -0.59444 -0.18659 -0.60092 C -0.18776 -0.6037 -0.19857 -0.62523 -0.20104 -0.62801 C -0.2043 -0.63148 -0.20898 -0.63333 -0.21263 -0.63541 C -0.21575 -0.63426 -0.21875 -0.63287 -0.22135 -0.63101 C -0.2263 -0.62801 -0.23073 -0.62384 -0.2362 -0.62152 C -0.24531 -0.61759 -0.24088 -0.61898 -0.24935 -0.61689 C -0.25273 -0.61319 -0.25677 -0.60995 -0.2595 -0.60578 L -0.26211 -0.60092 L -0.26211 -0.60069 " pathEditMode="relative" rAng="0" ptsTypes="AAAAAAAAAAAAAAAAAAAA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85" y="-3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276 -0.58564 L -0.26276 -0.58541 C -0.26549 -0.57847 -0.26758 -0.56875 -0.2707 -0.56296 C -0.32539 -0.4618 -0.38594 -0.37986 -0.43672 -0.26574 L -0.52383 -0.07013 C -0.53424 -0.04722 -0.54479 -0.02268 -0.55755 -0.00879 C -0.5612 -0.00463 -0.56523 -0.00532 -0.56927 -0.00301 C -0.57253 -0.00486 -0.57604 -0.00509 -0.57956 -0.00671 C -0.58034 -0.00717 -0.58073 -0.00949 -0.58151 -0.01018 C -0.5819 -0.01088 -0.58281 -0.01111 -0.58333 -0.0118 C -0.58385 -0.01736 -0.58385 -0.01504 -0.58385 -0.01828 L -0.58385 -0.01805 " pathEditMode="relative" rAng="0" ptsTypes="AAAAAAAAAA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55" y="2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7 L 2.08333E-7 0.00023 C 0.00117 -0.03588 0.00391 -0.07199 0.00365 -0.1081 C 0.00365 -0.11829 0.00091 -0.12778 -0.00104 -0.1375 C -0.0013 -0.13958 -0.00195 -0.14167 -0.00273 -0.14329 C -0.00521 -0.14884 -0.00833 -0.1537 -0.01094 -0.15949 C -0.01745 -0.17431 -0.02422 -0.18912 -0.03008 -0.20463 C -0.04323 -0.23935 -0.05573 -0.275 -0.06836 -0.30995 C -0.07083 -0.3169 -0.07279 -0.32407 -0.07565 -0.33056 C -0.08021 -0.34028 -0.08411 -0.35093 -0.08932 -0.35972 C -0.1 -0.37778 -0.1082 -0.39306 -0.12031 -0.40949 C -0.14115 -0.43773 -0.16341 -0.46227 -0.18685 -0.48403 C -0.21354 -0.50903 -0.21211 -0.50208 -0.22786 -0.51898 C -0.23008 -0.52153 -0.23203 -0.52454 -0.23438 -0.52639 C -0.23776 -0.5294 -0.24531 -0.5338 -0.24531 -0.53356 C -0.24805 -0.53773 -0.25026 -0.54259 -0.25339 -0.5456 C -0.27552 -0.56528 -0.28047 -0.56296 -0.30638 -0.57014 C -0.31523 -0.56782 -0.33047 -0.56389 -0.34102 -0.56018 C -0.34206 -0.55972 -0.34622 -0.5581 -0.3474 -0.55718 C -0.35234 -0.55324 -0.34909 -0.55185 -0.35742 -0.55 C -0.36341 -0.54861 -0.36953 -0.54907 -0.37565 -0.54838 C -0.3806 -0.54444 -0.37799 -0.5456 -0.38372 -0.5456 L -0.38372 -0.54537 " pathEditMode="relative" rAng="0" ptsTypes="AAAAAAAAAAAAAAAAAAAAAAA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0" y="-2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099 -0.58819 L -0.38099 -0.58796 C -0.38398 -0.59005 -0.38672 -0.59143 -0.38932 -0.59398 C -0.39115 -0.59606 -0.39518 -0.60139 -0.39518 -0.60116 C -0.39844 -0.61111 -0.39531 -0.60417 -0.40091 -0.61088 C -0.41094 -0.62268 -0.39688 -0.61088 -0.41471 -0.62616 C -0.43008 -0.63912 -0.43698 -0.64282 -0.45508 -0.64861 C -0.46406 -0.65162 -0.47292 -0.65255 -0.48177 -0.65393 C -0.4974 -0.65046 -0.50677 -0.65046 -0.52122 -0.63935 C -0.5263 -0.63518 -0.53099 -0.6287 -0.53594 -0.62431 C -0.55677 -0.60486 -0.55169 -0.61366 -0.56732 -0.59167 C -0.57083 -0.58727 -0.57396 -0.58194 -0.57721 -0.57685 C -0.58034 -0.57222 -0.58294 -0.56597 -0.5862 -0.56157 C -0.59622 -0.54768 -0.60677 -0.53588 -0.61667 -0.52176 C -0.62969 -0.50324 -0.64948 -0.47893 -0.66211 -0.4537 C -0.66432 -0.44907 -0.66589 -0.44306 -0.6681 -0.43866 C -0.6694 -0.43518 -0.67148 -0.43241 -0.67292 -0.42893 C -0.6763 -0.41921 -0.67969 -0.39792 -0.68164 -0.38912 C -0.68555 -0.37245 -0.68945 -0.35648 -0.69362 -0.33981 C -0.69401 -0.33819 -0.70247 -0.3037 -0.70417 -0.3 C -0.72383 -0.25532 -0.69779 -0.31458 -0.71315 -0.28079 C -0.71458 -0.27824 -0.71576 -0.275 -0.71719 -0.27153 C -0.71784 -0.26991 -0.71823 -0.26713 -0.71901 -0.26574 C -0.72148 -0.26273 -0.72474 -0.26157 -0.72708 -0.2581 C -0.72891 -0.25602 -0.73021 -0.25162 -0.73203 -0.24861 C -0.74362 -0.23171 -0.74883 -0.22477 -0.7625 -0.21643 C -0.7724 -0.21088 -0.7806 -0.21319 -0.79076 -0.21319 L -0.79076 -0.21227 " pathEditMode="relative" rAng="0" ptsTypes="AAAAAAAAAAAAAAAAAAAAAAAAAAAA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95" y="1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43 -0.03009 L 0.00443 -0.0294 C 0.01302 -0.10949 0.01159 -0.09259 0.01732 -0.25301 C 0.01745 -0.26759 0.01563 -0.28195 0.01485 -0.2963 C 0.01394 -0.30833 0.01224 -0.32269 0.01003 -0.33264 C 0.00769 -0.34213 0.00469 -0.35139 0.00144 -0.36019 C -0.00182 -0.36852 -0.00547 -0.37616 -0.0095 -0.38333 C -0.01406 -0.39097 -0.02395 -0.4 -0.02981 -0.40347 C -0.04674 -0.41296 -0.05247 -0.41273 -0.06966 -0.41667 C -0.09987 -0.42338 -0.06341 -0.41482 -0.09218 -0.42361 C -0.1 -0.42616 -0.10638 -0.42685 -0.11419 -0.42755 L -0.13138 -0.42523 C -0.13632 -0.42477 -0.13971 -0.42407 -0.14466 -0.42245 C -0.14661 -0.42176 -0.14882 -0.42107 -0.15078 -0.41945 C -0.15195 -0.41875 -0.15286 -0.41713 -0.1539 -0.41667 C -0.15547 -0.41574 -0.15703 -0.41574 -0.15859 -0.41505 C -0.17916 -0.4169 -0.17278 -0.40695 -0.17591 -0.42083 C -0.17617 -0.42199 -0.1763 -0.42269 -0.1763 -0.42361 L -0.1763 -0.42338 " pathEditMode="relative" rAng="0" ptsTypes="AAAAAAAAAAAAAAAAAAA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98" y="-1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695 -0.40833 L -0.17695 -0.4081 C -0.18385 -0.40695 -0.19075 -0.40625 -0.19752 -0.4037 C -0.23086 -0.39236 -0.20911 -0.39954 -0.22539 -0.38958 C -0.23645 -0.38287 -0.2276 -0.39028 -0.23841 -0.38171 C -0.24218 -0.37847 -0.24583 -0.37523 -0.24961 -0.37199 C -0.25156 -0.3706 -0.25377 -0.36991 -0.2552 -0.36736 C -0.25898 -0.36088 -0.27226 -0.33935 -0.27474 -0.33079 C -0.28138 -0.30833 -0.2845 -0.28333 -0.29153 -0.26111 C -0.30169 -0.2287 -0.30937 -0.19352 -0.32213 -0.16435 C -0.325 -0.15787 -0.32786 -0.15185 -0.3306 -0.14537 C -0.33242 -0.14051 -0.33411 -0.13565 -0.33606 -0.13125 C -0.33945 -0.12407 -0.34257 -0.1169 -0.34635 -0.11042 C -0.35807 -0.09051 -0.35351 -0.09954 -0.36041 -0.08519 C -0.36093 -0.08148 -0.36145 -0.07755 -0.36224 -0.07384 C -0.36302 -0.06968 -0.36432 -0.06574 -0.36497 -0.06134 C -0.36562 -0.05718 -0.36562 -0.05278 -0.36588 -0.04861 C -0.36627 -0.01991 -0.36679 0.03009 -0.3677 0.06227 C -0.36797 0.06782 -0.36849 0.07292 -0.36862 0.07824 C -0.36901 0.08657 -0.36966 0.1037 -0.36966 0.10393 L -0.36966 0.1037 C -0.37187 0.1169 -0.375 0.12963 -0.37617 0.14329 C -0.37708 0.15509 -0.37487 0.15417 -0.37786 0.15417 L -0.37786 0.15463 " pathEditMode="relative" rAng="0" ptsTypes="AAAAAAAAAAAAAAAAAAAAAAAA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52" y="2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44444E-6 L -1.45833E-6 0.00024 C 0.01406 -0.0287 0.01797 -0.03541 0.0319 -0.08263 C 0.03659 -0.09814 0.04505 -0.14236 0.05 -0.16759 C 0.05026 -0.17361 0.05143 -0.17939 0.05104 -0.18518 C 0.04779 -0.22569 0.04258 -0.25324 0.02669 -0.28796 C 0.0168 -0.30972 -0.00482 -0.32916 -0.01901 -0.34213 C -0.03372 -0.35532 -0.05885 -0.37777 -0.07591 -0.38379 C -0.08737 -0.38796 -0.09909 -0.38726 -0.11055 -0.38935 C -0.12956 -0.39259 -0.14844 -0.39814 -0.16758 -0.4 L -0.20898 -0.40416 C -0.21276 -0.40486 -0.2164 -0.40625 -0.22018 -0.40694 C -0.2237 -0.4074 -0.22708 -0.4074 -0.2306 -0.4081 C -0.23346 -0.40879 -0.2362 -0.40995 -0.23919 -0.41088 C -0.24127 -0.41157 -0.24323 -0.41157 -0.24531 -0.41203 C -0.2487 -0.41319 -0.25221 -0.41458 -0.2556 -0.41481 C -0.28216 -0.41643 -0.28138 -0.40277 -0.28138 -0.41875 L -0.28138 -0.41851 " pathEditMode="relative" rAng="0" ptsTypes="AAAAAAAAAAAAAAAA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23" y="-2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04 -0.42384 L -0.27604 -0.42361 C -0.28034 -0.44375 -0.27643 -0.42777 -0.28281 -0.44745 C -0.28437 -0.45231 -0.28502 -0.45671 -0.28698 -0.46088 C -0.28776 -0.46226 -0.28841 -0.46412 -0.28945 -0.46527 C -0.29023 -0.46597 -0.29114 -0.4662 -0.29193 -0.46666 C -0.30104 -0.47314 -0.29622 -0.47199 -0.3095 -0.47407 C -0.31445 -0.475 -0.3194 -0.475 -0.32448 -0.47546 C -0.33528 -0.47222 -0.34661 -0.47222 -0.3569 -0.46527 C -0.37226 -0.45486 -0.38659 -0.43981 -0.40026 -0.42384 C -0.4237 -0.39629 -0.44219 -0.37175 -0.46028 -0.33796 C -0.4668 -0.32569 -0.4737 -0.31412 -0.47943 -0.30092 C -0.48555 -0.28657 -0.49153 -0.27199 -0.49778 -0.25787 C -0.5026 -0.24722 -0.50794 -0.2375 -0.51276 -0.22685 C -0.51693 -0.21782 -0.52083 -0.20763 -0.52357 -0.19722 C -0.52552 -0.18981 -0.52656 -0.18263 -0.52773 -0.175 C -0.52695 -0.17013 -0.52669 -0.16458 -0.52526 -0.16018 C -0.52383 -0.15532 -0.52096 -0.15555 -0.51862 -0.15416 C -0.51458 -0.15185 -0.51497 -0.15185 -0.51198 -0.14838 L -0.51028 -0.14375 L -0.51028 -0.14351 " pathEditMode="relative" rAng="0" ptsTypes="AAAAAAAAAAAAAAAAAAAAA"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91" y="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-0.01088 L 0.0013 -0.01064 C 0.0026 -0.02685 0.00377 -0.04259 0.00546 -0.05833 C 0.00625 -0.06643 0.00794 -0.07407 0.00872 -0.08217 C 0.01041 -0.09884 0.0108 -0.12176 0.01132 -0.13842 C 0.01067 -0.16296 0.01145 -0.17754 0.00625 -0.20069 C -0.00222 -0.23819 -0.01563 -0.25578 -0.03451 -0.28217 C -0.04675 -0.29907 -0.05925 -0.31574 -0.07292 -0.32824 C -0.09506 -0.34838 -0.11133 -0.3493 -0.13295 -0.36365 C -0.14284 -0.37037 -0.15248 -0.37801 -0.16211 -0.38588 C -0.17058 -0.39282 -0.17839 -0.40208 -0.18711 -0.4081 C -0.20274 -0.41921 -0.23008 -0.43611 -0.24961 -0.44074 C -0.25951 -0.44305 -0.26954 -0.44375 -0.27956 -0.44513 C -0.29128 -0.44375 -0.30704 -0.44375 -0.31875 -0.43634 C -0.32487 -0.43263 -0.33112 -0.42847 -0.3362 -0.42152 C -0.33737 -0.42013 -0.33855 -0.41875 -0.33959 -0.41713 C -0.34154 -0.41342 -0.34102 -0.4125 -0.34206 -0.4081 C -0.34258 -0.40625 -0.34284 -0.4037 -0.34375 -0.40231 C -0.34519 -0.4 -0.34701 -0.39884 -0.3487 -0.39791 C -0.35066 -0.39676 -0.35261 -0.39699 -0.35456 -0.39629 C -0.35769 -0.39537 -0.36172 -0.39375 -0.36459 -0.39189 C -0.3681 -0.38958 -0.36784 -0.39097 -0.36784 -0.3875 L -0.36784 -0.38726 " pathEditMode="relative" rAng="0" ptsTypes="AAAAAAAAAAAAAAAAAAAAAAA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69" y="-2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032 -0.38217 L -0.37032 -0.38194 C -0.37188 -0.3831 -0.37331 -0.38379 -0.37474 -0.38472 C -0.38086 -0.38981 -0.38698 -0.39722 -0.39323 -0.4 C -0.40534 -0.40532 -0.42982 -0.40926 -0.42982 -0.40902 C -0.43464 -0.40856 -0.43959 -0.40995 -0.44441 -0.40671 C -0.45652 -0.39814 -0.46537 -0.38078 -0.4754 -0.35902 C -0.48112 -0.34652 -0.49753 -0.30578 -0.50157 -0.29189 C -0.5155 -0.24537 -0.52409 -0.2074 -0.53568 -0.15926 C -0.53724 -0.14467 -0.53933 -0.13055 -0.54037 -0.11551 C -0.54115 -0.10393 -0.54128 -0.09189 -0.54115 -0.07986 C -0.54102 -0.0574 -0.5405 -0.02847 -0.53816 -0.00486 C -0.53803 -0.00277 -0.53763 -0.00092 -0.53737 0.0007 C -0.53633 0.01667 -0.5362 0.00695 -0.54545 0.0088 C -0.54688 0.00926 -0.54818 0.00996 -0.54935 0.01019 C -0.55079 0.00996 -0.55235 0.00996 -0.55365 0.0088 C -0.55612 0.00741 -0.55482 0.00579 -0.55678 0.00186 C -0.5573 0.0007 -0.55821 0.00047 -0.55886 -0.00069 C -0.56133 -0.00509 -0.5599 -0.00439 -0.56237 -0.01018 C -0.5629 -0.01157 -0.56342 -0.01203 -0.56394 -0.01296 C -0.56693 -0.01805 -0.56342 -0.01388 -0.56823 -0.01851 C -0.57084 -0.01759 -0.57331 -0.01759 -0.57566 -0.01574 C -0.57774 -0.01435 -0.57826 -0.00926 -0.57956 -0.00486 C -0.58034 -0.00185 -0.58125 0.00047 -0.58204 0.00348 C -0.58269 0.00556 -0.58308 0.00764 -0.58334 0.01019 L -0.58334 0.01042 C -0.58633 0.01274 -0.58946 0.01459 -0.59245 0.01713 C -0.5931 0.01783 -0.59375 0.01968 -0.59454 0.01991 C -0.59545 0.02014 -0.59623 0.01875 -0.59714 0.01852 C -0.59792 0.0176 -0.59857 0.01621 -0.59922 0.01574 C -0.60326 0.0125 -0.60066 0.0169 -0.60313 0.01158 C -0.6043 0.01899 -0.60404 0.01574 -0.60443 0.02524 C -0.60469 0.02894 -0.60443 0.03264 -0.60482 0.03612 C -0.60599 0.04445 -0.60769 0.05162 -0.60873 0.05949 C -0.6112 0.07686 -0.61211 0.08519 -0.61342 0.09908 C -0.61329 0.10324 -0.61342 0.10741 -0.61303 0.11135 C -0.6129 0.11297 -0.61198 0.11389 -0.61224 0.11574 C -0.61237 0.1169 -0.61303 0.11482 -0.61342 0.11389 C -0.61433 0.11297 -0.61485 0.11112 -0.61563 0.11019 C -0.61641 0.10903 -0.61706 0.10834 -0.61771 0.10741 C -0.62188 0.10093 -0.61836 0.10487 -0.62123 0.10186 L -0.62201 0.0963 L -0.62201 0.09653 " pathEditMode="relative" rAng="0" ptsTypes="AAAAAAAAAAAAAAAAAAAAAAAAAAAAAAAAAAAAAAAAAAA"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91" y="2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831 L -0.00052 -0.08287 C 0.00065 -0.09722 0.00312 -0.11875 0.00273 -0.13356 C 0.00234 -0.15694 0.00377 -0.18819 -0.00391 -0.21065 C -0.00729 -0.2206 -0.01055 -0.23125 -0.01563 -0.23865 C -0.03724 -0.27153 -0.02201 -0.25 -0.06224 -0.29514 C -0.08998 -0.32615 -0.09245 -0.33148 -0.12643 -0.35717 C -0.13919 -0.3669 -0.15209 -0.37708 -0.16563 -0.3824 C -0.17474 -0.38611 -0.18451 -0.38333 -0.19388 -0.38379 C -0.2056 -0.38102 -0.21732 -0.37847 -0.22891 -0.375 C -0.23255 -0.37384 -0.2362 -0.37268 -0.23972 -0.3706 C -0.24427 -0.36782 -0.24896 -0.35972 -0.25222 -0.35416 C -0.25703 -0.34629 -0.26211 -0.33634 -0.26641 -0.32754 C -0.26732 -0.32569 -0.2681 -0.32361 -0.26888 -0.32176 C -0.26914 -0.32014 -0.26953 -0.31875 -0.26979 -0.31736 C -0.27044 -0.3118 -0.26966 -0.30555 -0.27136 -0.30092 C -0.27591 -0.28958 -0.27552 -0.30254 -0.27552 -0.30393 L -0.27552 -0.3037 " pathEditMode="relative" rAng="0" ptsTypes="AAAAAAAAAAAAAAAAAA"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94" y="-1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62 -0.26666 L -0.2862 -0.2662 C -0.3069 -0.25463 -0.2905 -0.25995 -0.32331 -0.27986 C -0.40104 -0.32708 -0.37435 -0.31597 -0.44505 -0.32384 C -0.4724 -0.31805 -0.50013 -0.3206 -0.52722 -0.30509 C -0.54167 -0.29722 -0.55521 -0.27384 -0.56862 -0.25463 C -0.5793 -0.23842 -0.59011 -0.22106 -0.59974 -0.20023 C -0.60482 -0.18912 -0.60899 -0.17338 -0.61289 -0.15833 C -0.62123 -0.12847 -0.62123 -0.12569 -0.62526 -0.09838 C -0.62591 -0.08727 -0.62682 -0.07685 -0.62722 -0.06643 C -0.62761 -0.05694 -0.62761 -0.04699 -0.62813 -0.0375 C -0.62852 -0.03102 -0.6293 -0.02453 -0.62982 -0.01875 C -0.6293 -0.00162 -0.6293 0.01574 -0.62813 0.03264 C -0.62774 0.03773 -0.6263 0.04167 -0.62526 0.04514 C -0.62422 0.04908 -0.62044 0.05741 -0.61875 0.06088 C -0.61849 0.06667 -0.61836 0.07199 -0.61771 0.07685 C -0.61576 0.09537 -0.6155 0.07732 -0.61485 0.09931 C -0.61472 0.10764 -0.61485 0.11621 -0.61485 0.12523 L -0.61485 0.12593 " pathEditMode="relative" rAng="0" ptsTypes="AAAAAAAAAAAAAAAAAAA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88" y="1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96F41F4-3656-49C6-BB0B-78813A1FB669}"/>
</file>

<file path=customXml/itemProps2.xml><?xml version="1.0" encoding="utf-8"?>
<ds:datastoreItem xmlns:ds="http://schemas.openxmlformats.org/officeDocument/2006/customXml" ds:itemID="{8B617D5E-D151-469A-8FB7-F812A22A232C}"/>
</file>

<file path=customXml/itemProps3.xml><?xml version="1.0" encoding="utf-8"?>
<ds:datastoreItem xmlns:ds="http://schemas.openxmlformats.org/officeDocument/2006/customXml" ds:itemID="{E7549C19-5E08-45F1-AB9D-468EAA465EFF}"/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4</cp:revision>
  <dcterms:created xsi:type="dcterms:W3CDTF">2024-04-18T20:14:55Z</dcterms:created>
  <dcterms:modified xsi:type="dcterms:W3CDTF">2025-07-30T08:57:12Z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