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122520" y="365437"/>
            <a:ext cx="3701335" cy="1213984"/>
            <a:chOff x="122520" y="365437"/>
            <a:chExt cx="3701335" cy="1213984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22520" y="365437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7285" y="58770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22517" y="2004891"/>
            <a:ext cx="3701337" cy="1213984"/>
            <a:chOff x="122517" y="2004891"/>
            <a:chExt cx="3701337" cy="1213984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122519" y="2004891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517" y="222113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 Ы Р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22518" y="3644345"/>
            <a:ext cx="3701335" cy="1213984"/>
            <a:chOff x="122518" y="3644345"/>
            <a:chExt cx="3701335" cy="1213984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22518" y="3644345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7285" y="386742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Л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2517" y="5283799"/>
            <a:ext cx="3701335" cy="1213984"/>
            <a:chOff x="122517" y="5283799"/>
            <a:chExt cx="3701335" cy="1213984"/>
          </a:xfrm>
        </p:grpSpPr>
        <p:sp>
          <p:nvSpPr>
            <p:cNvPr id="14" name="Прямоугольник: скругленные углы 13"/>
            <p:cNvSpPr/>
            <p:nvPr/>
          </p:nvSpPr>
          <p:spPr>
            <a:xfrm>
              <a:off x="122517" y="5283799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7285" y="5512098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4486700" y="1249266"/>
            <a:ext cx="3701335" cy="1213984"/>
            <a:chOff x="4486700" y="1249266"/>
            <a:chExt cx="3701335" cy="1213984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4486700" y="1249266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28429" y="1471537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К О Т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486699" y="2888720"/>
            <a:ext cx="3701335" cy="1213984"/>
            <a:chOff x="4486699" y="2888720"/>
            <a:chExt cx="3701335" cy="1213984"/>
          </a:xfrm>
        </p:grpSpPr>
        <p:sp>
          <p:nvSpPr>
            <p:cNvPr id="37" name="Прямоугольник: скругленные углы 36"/>
            <p:cNvSpPr/>
            <p:nvPr/>
          </p:nvSpPr>
          <p:spPr>
            <a:xfrm>
              <a:off x="4486699" y="2888720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561464" y="3110992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М А К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486698" y="4528174"/>
            <a:ext cx="3701335" cy="1213984"/>
            <a:chOff x="4486698" y="4528174"/>
            <a:chExt cx="3701335" cy="1213984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4486698" y="4528174"/>
              <a:ext cx="3701335" cy="1213984"/>
            </a:xfrm>
            <a:prstGeom prst="roundRect">
              <a:avLst/>
            </a:prstGeom>
            <a:solidFill>
              <a:schemeClr val="lt1">
                <a:alpha val="6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8429" y="4768355"/>
              <a:ext cx="23519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Д О М</a:t>
              </a:r>
              <a:endPara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01" y="360217"/>
            <a:ext cx="1904634" cy="1187457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0" name="Рисунок 69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76" y="641759"/>
            <a:ext cx="1875323" cy="187532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37" y="2611432"/>
            <a:ext cx="1530196" cy="1530196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6" y="4266949"/>
            <a:ext cx="1447283" cy="144728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70" y="3464999"/>
            <a:ext cx="1417506" cy="1417506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желтый, окарин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4" y="2148492"/>
            <a:ext cx="1599762" cy="9152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беспозвоночный, ракообразное, лобстер, моллюски и ракообразны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31" y="5156724"/>
            <a:ext cx="1468133" cy="1468133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011" y="1534087"/>
            <a:ext cx="3805821" cy="3923251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95970" y="2463165"/>
            <a:ext cx="3611245" cy="361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 Black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2024-05-08T09:50:00Z</dcterms:created>
  <dcterms:modified xsi:type="dcterms:W3CDTF">2024-06-14T07:51:14Z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3AD41CA0EA06478A94B56471D8FA2A56_12</vt:lpwstr>
  </property>
  <property fmtid="{D5CDD505-2E9C-101B-9397-08002B2CF9AE}" pid="3" name="KSOProductBuildVer">
    <vt:lpwstr>1033-12.2.0.17119</vt:lpwstr>
  </property>
</Properties>
</file>