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21145-29E7-C730-27E9-C8E3B71FB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4389D1-E727-0B4A-E28E-3FA96FB4B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5326E-596C-823D-61BF-EF3395A5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DF85C-0A76-76CC-E78B-92A40905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B9856-DE5E-8D5D-3EC8-E43AF4B4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3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83206-25F4-6761-F001-8F942A2B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CCF3A1-A83C-56D9-5C2B-4FDD3DB6B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3B60B-B907-CA4A-302A-FD070517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5B597-1024-B411-98AB-C52E59B9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57426-75B4-052C-289E-7707147C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4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B6D80A-AFCC-2043-A557-40697DCF7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9A968C-AB9D-341C-DFEF-25F5A790B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451BD-4E25-1A1B-4575-2BB141D0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AF005-CCAA-D4BE-3B6B-6F15D298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A70BA-CA3D-039E-CDA1-D7445E77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6A29C-C2F5-5EDD-3A1D-FE3C81F4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82CED-291D-8333-8A08-8CA68036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A2280-FDAD-8154-D66F-E0B4D5AB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3768C-686A-53E8-9221-E3398796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A6D9C-8C85-1DEC-1A56-9941FA1C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7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C9D61-94F4-AEF9-67E7-DF6D7D1C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A8929-928F-20A5-60ED-93168E617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5BD66-9D22-5297-5778-2D6AB530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AAE62-2998-F401-18E0-70965C70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09BA63-E5FD-50D8-DD91-D4F599AD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3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DE416-0B0B-3149-E3D3-7A842AD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A9F4F-9F8B-FA74-5347-67F35D612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380727-53C2-9C39-86B3-4EB2CFC2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E389D-CEE1-08BC-4FC3-5D9BD61D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CE74E5-3A7B-7BA4-5F1E-6FE14399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41207-0FAC-37C4-4E45-C4C634D7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5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EE3D3-E5DC-919D-6B8C-CE535AA5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CB2D9-7D48-94CE-6117-F28FB30D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FDB59-C80C-5489-0C4E-0176B34E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A21835-30F6-657C-55CA-ED30F5221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A6B297-E357-6299-9632-4664B3136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B0DCC9-19A3-A564-5950-5F0EB27F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385462-4A15-90A7-1F15-D23AC2C3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52D672-1042-B2F8-54BC-21C546B3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0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A9584-20C0-04C6-674F-1696B3E4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7E1A00-27CB-2114-7397-106C3D13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3C213D-22A0-2A67-1C03-9A55E7F5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347294-7E16-9EA8-1839-9AE6099D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7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2C78AE-68C5-2D64-66D8-70D0B3C9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68FEE9-EC1F-2EFC-484E-76D154BC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38BF24-E1A8-9BF3-4120-B14494A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9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8098F-CA97-B4C9-2C60-7EB86731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6A284-558C-ED21-1491-45DB820E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BD540-2699-D2B2-F52B-E0C070B38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EE916-0DBD-BC89-2412-BEAED8B1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1F4033-75A5-6AA3-AB0A-9579A745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52CB7-508D-25A7-0F9C-8CA2D33A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6DB17-6D43-6628-EF27-742FE5C3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90FB05-F287-EC75-28B4-EC2E7C0C0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B061A9-69C1-D0D1-4C6B-3E40808E3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8C33A1-AAEE-9087-0DFE-875C75DA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8BAD0C-8102-789B-DCEE-7AEF5208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7E4EF2-977A-BE7D-ACF4-EDB7A9E3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1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1DA5A-2B7A-5D53-E901-F5C8C4D1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B03B6-61FD-E23D-23DB-251FE35C7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7B4C5-4120-F10F-A773-6EBC21425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7972B-2022-08E5-6CF1-AF152DF74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6C7A0-EF6E-CE6C-1D1B-FD03CAF5C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4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32DD5-F97C-A4A0-1D08-599FBAA7E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583CCB-2D64-189B-20D6-62833BBF7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B16D6A-8478-D853-5CF0-8EFB4538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" y="-298029"/>
            <a:ext cx="12192000" cy="812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D63957-8D0F-5008-FAD0-C26973179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3660245"/>
            <a:ext cx="3044371" cy="3044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E543CD-BEAB-FAE7-8D6A-F9A9842D3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153384"/>
            <a:ext cx="1102981" cy="954464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69ADEF-D500-14C6-502B-672BB303E3D4}"/>
              </a:ext>
            </a:extLst>
          </p:cNvPr>
          <p:cNvGrpSpPr/>
          <p:nvPr/>
        </p:nvGrpSpPr>
        <p:grpSpPr>
          <a:xfrm>
            <a:off x="3520644" y="399891"/>
            <a:ext cx="1828800" cy="1593112"/>
            <a:chOff x="3927650" y="408796"/>
            <a:chExt cx="1828800" cy="159311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4067BF4-8ABB-F33E-94CD-15E2B981E761}"/>
                </a:ext>
              </a:extLst>
            </p:cNvPr>
            <p:cNvSpPr/>
            <p:nvPr/>
          </p:nvSpPr>
          <p:spPr>
            <a:xfrm>
              <a:off x="3927650" y="556576"/>
              <a:ext cx="1828800" cy="125845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F0A55F90-08A9-8E93-C4D9-C19F69D2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973" y="408796"/>
              <a:ext cx="1593112" cy="159311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208BA2F-C4FD-C46F-3B73-9E14661A35FB}"/>
              </a:ext>
            </a:extLst>
          </p:cNvPr>
          <p:cNvGrpSpPr/>
          <p:nvPr/>
        </p:nvGrpSpPr>
        <p:grpSpPr>
          <a:xfrm>
            <a:off x="7711684" y="549536"/>
            <a:ext cx="1032195" cy="1274174"/>
            <a:chOff x="7711684" y="549536"/>
            <a:chExt cx="1032195" cy="127417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6200DFD-C481-94DB-3807-CEFCE6CF4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1684" y="549536"/>
              <a:ext cx="1032195" cy="127417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0FE246-A6D8-C16A-53F4-FC2B969E9C38}"/>
                </a:ext>
              </a:extLst>
            </p:cNvPr>
            <p:cNvSpPr txBox="1"/>
            <p:nvPr/>
          </p:nvSpPr>
          <p:spPr>
            <a:xfrm>
              <a:off x="7816696" y="881192"/>
              <a:ext cx="895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BA00B1B-2CB6-45E9-F222-D7B86AF26A71}"/>
              </a:ext>
            </a:extLst>
          </p:cNvPr>
          <p:cNvGrpSpPr/>
          <p:nvPr/>
        </p:nvGrpSpPr>
        <p:grpSpPr>
          <a:xfrm>
            <a:off x="5629144" y="541540"/>
            <a:ext cx="1828800" cy="1271426"/>
            <a:chOff x="6010452" y="543728"/>
            <a:chExt cx="1828800" cy="1271426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7DC971F-A0F7-90F1-FF8B-8B19FEA4DDF9}"/>
                </a:ext>
              </a:extLst>
            </p:cNvPr>
            <p:cNvSpPr/>
            <p:nvPr/>
          </p:nvSpPr>
          <p:spPr>
            <a:xfrm>
              <a:off x="6010452" y="543728"/>
              <a:ext cx="1828800" cy="125845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FFDA544D-FEA9-4132-AA8A-1DB935E4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849" y="572171"/>
              <a:ext cx="1242983" cy="124298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71372E1-1EC5-AE58-5D8E-0BA5E22B916F}"/>
              </a:ext>
            </a:extLst>
          </p:cNvPr>
          <p:cNvGrpSpPr/>
          <p:nvPr/>
        </p:nvGrpSpPr>
        <p:grpSpPr>
          <a:xfrm>
            <a:off x="8991382" y="552077"/>
            <a:ext cx="1841152" cy="1301249"/>
            <a:chOff x="8991382" y="552077"/>
            <a:chExt cx="1841152" cy="130124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44E862C-B2A5-09F3-C3D8-E13FFEC79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1382" y="556576"/>
              <a:ext cx="1841152" cy="1274174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36B20721-7437-4F09-7C99-8B320C91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517" y="552077"/>
              <a:ext cx="1301249" cy="1301249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D0F37DF-D8D5-E5AD-809D-03972208D8FC}"/>
              </a:ext>
            </a:extLst>
          </p:cNvPr>
          <p:cNvGrpSpPr/>
          <p:nvPr/>
        </p:nvGrpSpPr>
        <p:grpSpPr>
          <a:xfrm>
            <a:off x="3513459" y="1959897"/>
            <a:ext cx="1841152" cy="1353588"/>
            <a:chOff x="3954953" y="1951259"/>
            <a:chExt cx="1841152" cy="135358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11E474D-A24E-40F4-43FA-2C4AA952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4953" y="2001908"/>
              <a:ext cx="1841152" cy="127417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2D23C47-2B50-6874-169B-F8617E88F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556" y="1951259"/>
              <a:ext cx="1353588" cy="135358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2318570-D7BB-B78C-AF71-273179F111DF}"/>
              </a:ext>
            </a:extLst>
          </p:cNvPr>
          <p:cNvGrpSpPr/>
          <p:nvPr/>
        </p:nvGrpSpPr>
        <p:grpSpPr>
          <a:xfrm>
            <a:off x="5588259" y="2026024"/>
            <a:ext cx="1841152" cy="1274174"/>
            <a:chOff x="6018522" y="2008701"/>
            <a:chExt cx="1841152" cy="127417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A7A55DD-7E1C-D5CB-B954-ABD7DBB11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8522" y="2008701"/>
              <a:ext cx="1841152" cy="1274174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FD6A1E22-8584-D661-193F-58FA08173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8529" y="2030727"/>
              <a:ext cx="1242983" cy="124298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CAC0BAE-59F3-10FB-77D2-C2B225D57C15}"/>
              </a:ext>
            </a:extLst>
          </p:cNvPr>
          <p:cNvGrpSpPr/>
          <p:nvPr/>
        </p:nvGrpSpPr>
        <p:grpSpPr>
          <a:xfrm>
            <a:off x="9005013" y="1782011"/>
            <a:ext cx="1852052" cy="1802216"/>
            <a:chOff x="9005013" y="1782011"/>
            <a:chExt cx="1852052" cy="180221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AFE59A9-46B1-EFC3-1A1C-D4FF0A602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5013" y="2008701"/>
              <a:ext cx="1841152" cy="1274174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DF4B6773-F29D-95F2-5ACC-1C0974416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49" y="1782011"/>
              <a:ext cx="1802216" cy="180221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869D222-C615-7C7D-E411-5619B3CC8E25}"/>
              </a:ext>
            </a:extLst>
          </p:cNvPr>
          <p:cNvGrpSpPr/>
          <p:nvPr/>
        </p:nvGrpSpPr>
        <p:grpSpPr>
          <a:xfrm>
            <a:off x="4444401" y="3454171"/>
            <a:ext cx="1841152" cy="1274174"/>
            <a:chOff x="4550694" y="3423068"/>
            <a:chExt cx="1841152" cy="127417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908FF06-29F4-FD78-FAD6-0990F30D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0694" y="3423068"/>
              <a:ext cx="1841152" cy="1274174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EA14C21-275C-069B-A215-37CA249E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8247" y="3496202"/>
              <a:ext cx="1070075" cy="1070075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05761-5211-42EA-914E-A25159505F2E}"/>
              </a:ext>
            </a:extLst>
          </p:cNvPr>
          <p:cNvGrpSpPr/>
          <p:nvPr/>
        </p:nvGrpSpPr>
        <p:grpSpPr>
          <a:xfrm>
            <a:off x="6505838" y="3420531"/>
            <a:ext cx="1841152" cy="1441280"/>
            <a:chOff x="6651052" y="3388351"/>
            <a:chExt cx="1841152" cy="144128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4F2A994-0486-F75E-5A36-948BB6E7C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51052" y="3429186"/>
              <a:ext cx="1841152" cy="1274174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EA5A93A-8177-4E41-E1F8-A89A6F93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896" y="3388351"/>
              <a:ext cx="1441280" cy="144128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3AACD8C-711D-17EC-C533-8C60F649662C}"/>
              </a:ext>
            </a:extLst>
          </p:cNvPr>
          <p:cNvGrpSpPr/>
          <p:nvPr/>
        </p:nvGrpSpPr>
        <p:grpSpPr>
          <a:xfrm>
            <a:off x="8623333" y="3254398"/>
            <a:ext cx="1841152" cy="1774913"/>
            <a:chOff x="8793810" y="3236251"/>
            <a:chExt cx="1841152" cy="177491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82F2FCF-8660-2E63-3ACD-5A457D2D2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93810" y="3451511"/>
              <a:ext cx="1841152" cy="127417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D9C77C7-6778-0A38-5454-DFC34BD1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249" y="3236251"/>
              <a:ext cx="1774913" cy="177491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BEB850F-EBC0-B833-B12A-3645CA55A44D}"/>
              </a:ext>
            </a:extLst>
          </p:cNvPr>
          <p:cNvGrpSpPr/>
          <p:nvPr/>
        </p:nvGrpSpPr>
        <p:grpSpPr>
          <a:xfrm>
            <a:off x="4434035" y="4901468"/>
            <a:ext cx="1841152" cy="1387858"/>
            <a:chOff x="4434035" y="4901468"/>
            <a:chExt cx="1841152" cy="138785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0874F31-7AFC-B98E-B72B-34E2FBE3B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4035" y="4924080"/>
              <a:ext cx="1841152" cy="1274174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E2B97C5D-05D2-6F25-7FD5-DECF8417A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619360">
              <a:off x="4606529" y="4901468"/>
              <a:ext cx="1378593" cy="1387858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07D1AA3-03A7-0875-365D-5B5B64328839}"/>
              </a:ext>
            </a:extLst>
          </p:cNvPr>
          <p:cNvGrpSpPr/>
          <p:nvPr/>
        </p:nvGrpSpPr>
        <p:grpSpPr>
          <a:xfrm>
            <a:off x="6528684" y="4914774"/>
            <a:ext cx="1841152" cy="1311320"/>
            <a:chOff x="6528684" y="4914774"/>
            <a:chExt cx="1841152" cy="131132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CE46FEB-DD56-8283-BBD9-8BB44D7F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8684" y="4914774"/>
              <a:ext cx="1841152" cy="1274174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18DA96AF-DBCB-263A-CBEC-10E35BFA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7850" y="4970638"/>
              <a:ext cx="1362820" cy="125545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B54B8D8-C21E-8D5A-9482-8A9FB56D6C0C}"/>
              </a:ext>
            </a:extLst>
          </p:cNvPr>
          <p:cNvGrpSpPr/>
          <p:nvPr/>
        </p:nvGrpSpPr>
        <p:grpSpPr>
          <a:xfrm>
            <a:off x="8623333" y="4861811"/>
            <a:ext cx="1841152" cy="1534759"/>
            <a:chOff x="8623333" y="4861811"/>
            <a:chExt cx="1841152" cy="153475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1A6F00-91D3-C933-414E-66204CFCF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23333" y="4914774"/>
              <a:ext cx="1841152" cy="1274174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91A149A-3060-907B-4EE2-1CC1659E7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29" y="4861811"/>
              <a:ext cx="1534759" cy="1534759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680F7DD-5C7F-D3DE-91BB-1C99A1194AB0}"/>
              </a:ext>
            </a:extLst>
          </p:cNvPr>
          <p:cNvGrpSpPr/>
          <p:nvPr/>
        </p:nvGrpSpPr>
        <p:grpSpPr>
          <a:xfrm>
            <a:off x="7608023" y="2008701"/>
            <a:ext cx="1249788" cy="1274174"/>
            <a:chOff x="7608023" y="2008701"/>
            <a:chExt cx="1249788" cy="127417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8E7135E-BABB-4F69-6EAD-225165563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1684" y="2008701"/>
              <a:ext cx="1032195" cy="12741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8B51721-649F-BCC4-66B8-5D8DAF72C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08023" y="2172503"/>
              <a:ext cx="1249788" cy="1072989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A1375F-5059-3F68-7712-65E90C4B46F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1" y="1499147"/>
            <a:ext cx="3742533" cy="38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2024-08-15T18:33:07Z</dcterms:created>
  <dcterms:modified xsi:type="dcterms:W3CDTF">2024-11-17T21:17:25Z</dcterms:modified>
</cp:coreProperties>
</file>