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07/08/2025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3" y="3556311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232" y="477364"/>
            <a:ext cx="2376686" cy="237668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638" y="563025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91" y="248476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821" y="479860"/>
            <a:ext cx="2539127" cy="2539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4265A6D0-1AAE-D867-DC45-1DA20B65D2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95" y="524760"/>
            <a:ext cx="2389231" cy="238923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71" y="-589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209F82-3EC5-4BFC-A041-4DECB854A414}"/>
</file>

<file path=customXml/itemProps2.xml><?xml version="1.0" encoding="utf-8"?>
<ds:datastoreItem xmlns:ds="http://schemas.openxmlformats.org/officeDocument/2006/customXml" ds:itemID="{671A888F-F6FD-4A6C-B55C-10DF99A28881}"/>
</file>

<file path=customXml/itemProps3.xml><?xml version="1.0" encoding="utf-8"?>
<ds:datastoreItem xmlns:ds="http://schemas.openxmlformats.org/officeDocument/2006/customXml" ds:itemID="{560975AE-F6D8-4B82-A44A-5EA517F67938}"/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2025-07-08T08:16:18Z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