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6946C-3E5A-1BCF-E9A0-0E7C3A75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F7785-8C4F-69D2-4716-89AB6DC69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839C04-CD01-ADF2-5721-1997128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AA9CFC-8DA1-8D1F-1054-E77D8251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83E8E8-2059-B731-0AF4-A289DF80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0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BC137-6196-4386-6CC4-FF4386C0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346C61-1751-01C4-0606-E5DF75DD7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342497-1F7D-D9AD-8201-D5C2CF40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81F98A-0319-6335-99BB-EB0CD50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DFAB8D-6BDB-06A9-A3FF-9DF5967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3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175822A-54FA-2D3A-B180-DDF145918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C37A77-9360-2731-FB83-CAC55E90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D78F3B-DAC1-5F19-9171-7560F3C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C577CC-6BCB-1545-3130-7E1D3ABA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C3801-A8EF-FAD8-8E7C-8AC11929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1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FB1B6-2545-4A7A-621F-17E0DFE8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9854BA-58A3-6C28-982A-98EB7E7E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B4946A-ADA1-90A2-58D9-F90535A1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705F20-EB29-8743-1A4A-4A90EE64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EA0387-35DA-2456-F1E3-72FA07B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95F3C-5AEC-8218-1160-11A7D45D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7BDC13-BA6C-FB18-9BEA-1C2812A4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0963B6-E39B-305A-19D4-89E7BC25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2359A7-791B-E64D-F6C7-2A8AAB8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827EA-2785-FA99-74C2-DB472687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7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6A9D8-8E07-6F6F-25BB-0D01FDE7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57789A-7612-797B-3916-49E3992B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577D8F-18BB-C17A-BE7A-61739B9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95A2FC-2FFE-03F3-2FBF-4C954CAC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DF4316-F277-ACEE-AABD-86F98611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6F9760-6E96-0266-F539-025AEB02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4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27A60-80B4-704D-6114-582EAAA3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880BC1-103F-0597-194F-78D95DC43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225A1E-D668-1610-D7AB-721CD64CF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70684D0-44F5-BE7F-C77B-09ED1B304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A6A6DC-C655-0D2D-6C77-849C8230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5CF2ABD-B03A-4C26-6943-BE53C846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3E50C7-8A4E-CE82-E07B-C45BD336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0A68FB-929D-440B-82BE-0FF6325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0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1A0F-C79B-4116-74A6-0A6B6F7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D10C78B-20C8-B2C6-02E8-101D7A31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FE5648-6443-4482-DAC5-115A289D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BD6BBA-E4D2-4116-3CE3-0330558C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BBB3A93-D865-9683-4A85-24649897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89C10-F661-80A4-9DC8-E34F5F46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124FF-C136-9174-C906-E8E1B109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8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A5A0-FD3D-80F0-963F-CBEFAEC7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9885E2-8C07-132E-DFAA-3C1165B2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90D153-957A-9B21-3E54-EB727C7FD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2DBA26-5C97-9C9B-33F8-FDB5731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D5E631-2DCA-1E29-7246-AE52D295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7DF78D-2121-24E3-E8F0-4FB4585E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7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28CEF-8820-071B-1CFC-CC7807AB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7F22DDD-A7DB-CF1C-99EE-B0636BD3D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286A5A2-9FFE-9CB6-F744-4DCDA23B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0C6DAB-658E-F40F-1311-3883F93F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9C4CF5-5181-C4ED-6DCD-6B5AEE50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EBB2D-66DC-E0A9-6D9D-E2ED283C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8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B541A5-0690-40BC-E8D2-6F29125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16ADC6-86C6-7F7F-4C2E-1A28F926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638559-79F0-E86F-9ED0-4B87CFB8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EA0A1-882D-E328-7AF8-77CC588B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A9F858-07E3-50A5-2CB3-6ED24B2EC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5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ніг, мультфільм, Анімація, Цифрове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797486" y="431365"/>
            <a:ext cx="1620000" cy="1620000"/>
            <a:chOff x="5960768" y="2345317"/>
            <a:chExt cx="1620000" cy="1620000"/>
          </a:xfrm>
        </p:grpSpPr>
        <p:pic>
          <p:nvPicPr>
            <p:cNvPr id="10" name="Рисунок 9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68" y="2345317"/>
              <a:ext cx="1620000" cy="162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380797" y="26506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548377" y="418278"/>
            <a:ext cx="1620000" cy="1620000"/>
            <a:chOff x="2975285" y="4470156"/>
            <a:chExt cx="1620000" cy="1620000"/>
          </a:xfrm>
        </p:grpSpPr>
        <p:pic>
          <p:nvPicPr>
            <p:cNvPr id="14" name="Рисунок 13" descr="Зображення, що містить взуття, картинки, мультфільм, ос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85" y="4470156"/>
              <a:ext cx="1620000" cy="162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553159" y="490976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13290" y="368268"/>
            <a:ext cx="1620000" cy="1620000"/>
            <a:chOff x="2999450" y="476467"/>
            <a:chExt cx="1620000" cy="1620000"/>
          </a:xfrm>
        </p:grpSpPr>
        <p:pic>
          <p:nvPicPr>
            <p:cNvPr id="8" name="Рисунок 7" descr="Зображення, що містить взуття, спорт, одежа, сноубордин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50" y="476467"/>
              <a:ext cx="1620000" cy="16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86492" y="821732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041548" y="2350179"/>
            <a:ext cx="1656000" cy="1656000"/>
            <a:chOff x="4635055" y="4502296"/>
            <a:chExt cx="1656000" cy="1656000"/>
          </a:xfrm>
        </p:grpSpPr>
        <p:pic>
          <p:nvPicPr>
            <p:cNvPr id="18" name="Рисунок 17" descr="Зображення, що містить мультфільм, Мультфільм, малюнок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73436" y="553555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890332" y="2484904"/>
            <a:ext cx="1620000" cy="1620000"/>
            <a:chOff x="4631713" y="519360"/>
            <a:chExt cx="1620000" cy="1620000"/>
          </a:xfrm>
        </p:grpSpPr>
        <p:pic>
          <p:nvPicPr>
            <p:cNvPr id="5" name="Рисунок 4" descr="Зображення, що містить картинки, мультфільм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102898" y="123749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411649" y="4447346"/>
            <a:ext cx="1620000" cy="1620000"/>
            <a:chOff x="6446926" y="4470156"/>
            <a:chExt cx="1620000" cy="1620000"/>
          </a:xfrm>
        </p:grpSpPr>
        <p:pic>
          <p:nvPicPr>
            <p:cNvPr id="16" name="Рисунок 15" descr="Зображення, що містить взуття, одежа, хлопчик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7190797" y="496096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823872" y="4497486"/>
            <a:ext cx="1620000" cy="1620000"/>
            <a:chOff x="6596691" y="476467"/>
            <a:chExt cx="1620000" cy="1620000"/>
          </a:xfrm>
        </p:grpSpPr>
        <p:pic>
          <p:nvPicPr>
            <p:cNvPr id="12" name="Рисунок 11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05974" y="93162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620000" cy="1620000"/>
            <a:chOff x="3636661" y="2416504"/>
            <a:chExt cx="1620000" cy="1620000"/>
          </a:xfrm>
        </p:grpSpPr>
        <p:pic>
          <p:nvPicPr>
            <p:cNvPr id="20" name="Рисунок 1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415819" y="278134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 descr="Зображення, що містить взуття, спорт, одежа, сноубординг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1" y="321657"/>
            <a:ext cx="1656000" cy="1656000"/>
          </a:xfrm>
          <a:prstGeom prst="rect">
            <a:avLst/>
          </a:prstGeom>
        </p:spPr>
      </p:pic>
      <p:pic>
        <p:nvPicPr>
          <p:cNvPr id="24" name="Рисунок 23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3" y="1875329"/>
            <a:ext cx="1656000" cy="1656000"/>
          </a:xfrm>
          <a:prstGeom prst="rect">
            <a:avLst/>
          </a:prstGeom>
        </p:spPr>
      </p:pic>
      <p:pic>
        <p:nvPicPr>
          <p:cNvPr id="25" name="Рисунок 24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" y="3331729"/>
            <a:ext cx="1656000" cy="1656000"/>
          </a:xfrm>
          <a:prstGeom prst="rect">
            <a:avLst/>
          </a:prstGeom>
        </p:spPr>
      </p:pic>
      <p:pic>
        <p:nvPicPr>
          <p:cNvPr id="26" name="Рисунок 25" descr="Зображення, що містить картинки, мультфільм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7" y="4773355"/>
            <a:ext cx="1620000" cy="1620000"/>
          </a:xfrm>
          <a:prstGeom prst="rect">
            <a:avLst/>
          </a:prstGeom>
        </p:spPr>
      </p:pic>
      <p:pic>
        <p:nvPicPr>
          <p:cNvPr id="27" name="Рисунок 26" descr="Зображення, що містить Танець, взуття, жінка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69" y="272865"/>
            <a:ext cx="1620000" cy="1620000"/>
          </a:xfrm>
          <a:prstGeom prst="rect">
            <a:avLst/>
          </a:prstGeom>
        </p:spPr>
      </p:pic>
      <p:pic>
        <p:nvPicPr>
          <p:cNvPr id="28" name="Рисунок 27" descr="Зображення, що містить взуття, одежа, хлопчик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56" y="1674904"/>
            <a:ext cx="1620000" cy="1620000"/>
          </a:xfrm>
          <a:prstGeom prst="rect">
            <a:avLst/>
          </a:prstGeom>
        </p:spPr>
      </p:pic>
      <p:pic>
        <p:nvPicPr>
          <p:cNvPr id="29" name="Рисунок 28" descr="Зображення, що містить мультфільм, Мультфільм, малюнок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8" y="3107593"/>
            <a:ext cx="1656000" cy="1656000"/>
          </a:xfrm>
          <a:prstGeom prst="rect">
            <a:avLst/>
          </a:prstGeom>
        </p:spPr>
      </p:pic>
      <p:pic>
        <p:nvPicPr>
          <p:cNvPr id="30" name="Рисунок 29" descr="Зображення, що містить взуття, картинки, мультфільм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60" y="4659135"/>
            <a:ext cx="1620000" cy="1620000"/>
          </a:xfrm>
          <a:prstGeom prst="rect">
            <a:avLst/>
          </a:prstGeom>
        </p:spPr>
      </p:pic>
      <p:pic>
        <p:nvPicPr>
          <p:cNvPr id="48" name="Рисунок 47" descr="Зображення, що містить картинки, малюнок, ілюстрація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88D5BE4-9699-4A5A-15FF-E6BC1502C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79" y="3722068"/>
            <a:ext cx="2400024" cy="240002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D1A72E-EBBE-D4EE-A35C-E2655471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41" y="6051442"/>
            <a:ext cx="790231" cy="6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7F90E4-29F1-60C3-6688-08C6843B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464" y="1872790"/>
            <a:ext cx="2663117" cy="274004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2383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15651 0.379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5248 -0.427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41458 -0.332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6263 0.6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30039 0.4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1041 -0.1067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9245 -0.618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97B16F-0629-4CEA-A765-C337F9689401}"/>
</file>

<file path=customXml/itemProps2.xml><?xml version="1.0" encoding="utf-8"?>
<ds:datastoreItem xmlns:ds="http://schemas.openxmlformats.org/officeDocument/2006/customXml" ds:itemID="{9FBDEACF-271F-49F4-A99F-4CE11E960A76}"/>
</file>

<file path=customXml/itemProps3.xml><?xml version="1.0" encoding="utf-8"?>
<ds:datastoreItem xmlns:ds="http://schemas.openxmlformats.org/officeDocument/2006/customXml" ds:itemID="{E77837BA-7C40-4841-89AB-E810A6F7D0B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2025-04-20T17:34:49Z</dcterms:created>
  <dcterms:modified xsi:type="dcterms:W3CDTF">2025-04-29T09:13:52Z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