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1.wav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11270" y="41275"/>
            <a:ext cx="6227445" cy="6712585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" y="1510665"/>
            <a:ext cx="4199255" cy="4199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2C7A03D-8C28-4A04-B361-72C0DE845C83}"/>
</file>

<file path=customXml/itemProps2.xml><?xml version="1.0" encoding="utf-8"?>
<ds:datastoreItem xmlns:ds="http://schemas.openxmlformats.org/officeDocument/2006/customXml" ds:itemID="{144C3E3F-0171-44C5-BA98-8826E783DE11}"/>
</file>

<file path=customXml/itemProps3.xml><?xml version="1.0" encoding="utf-8"?>
<ds:datastoreItem xmlns:ds="http://schemas.openxmlformats.org/officeDocument/2006/customXml" ds:itemID="{5FF4EAB7-9AD5-421C-9E13-2BC37CE9C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2024-04-17T19:16:00Z</dcterms:created>
  <dcterms:modified xsi:type="dcterms:W3CDTF">2025-03-18T15:29:45Z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0x01010038FC03484849DD4F838791533D0789A3</vt:lpwstr>
  </property>
</Properties>
</file>