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4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0C4C1-1D18-4F32-8A24-EF53B0AEC671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92BBEB-2406-4876-84E6-B6AE4DB4816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5996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2BBEB-2406-4876-84E6-B6AE4DB4816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2766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A5F81-0FCD-4FE9-9630-567735469659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9F8D-B1D7-4804-899C-427A327A5B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3998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A5F81-0FCD-4FE9-9630-567735469659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9F8D-B1D7-4804-899C-427A327A5B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6863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A5F81-0FCD-4FE9-9630-567735469659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9F8D-B1D7-4804-899C-427A327A5B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1705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A5F81-0FCD-4FE9-9630-567735469659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9F8D-B1D7-4804-899C-427A327A5B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2444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A5F81-0FCD-4FE9-9630-567735469659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9F8D-B1D7-4804-899C-427A327A5B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5689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A5F81-0FCD-4FE9-9630-567735469659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9F8D-B1D7-4804-899C-427A327A5B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3162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A5F81-0FCD-4FE9-9630-567735469659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9F8D-B1D7-4804-899C-427A327A5B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9602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A5F81-0FCD-4FE9-9630-567735469659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9F8D-B1D7-4804-899C-427A327A5B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404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A5F81-0FCD-4FE9-9630-567735469659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9F8D-B1D7-4804-899C-427A327A5B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2348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A5F81-0FCD-4FE9-9630-567735469659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9F8D-B1D7-4804-899C-427A327A5B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4403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A5F81-0FCD-4FE9-9630-567735469659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9F8D-B1D7-4804-899C-427A327A5B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1817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A5F81-0FCD-4FE9-9630-567735469659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19F8D-B1D7-4804-899C-427A327A5B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9142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2001" cy="6857378"/>
          </a:xfrm>
          <a:prstGeom prst="rect">
            <a:avLst/>
          </a:prstGeom>
        </p:spPr>
      </p:pic>
      <p:sp>
        <p:nvSpPr>
          <p:cNvPr id="6" name="Oval 14">
            <a:extLst>
              <a:ext uri="{FF2B5EF4-FFF2-40B4-BE49-F238E27FC236}">
                <a16:creationId xmlns:a16="http://schemas.microsoft.com/office/drawing/2014/main" id="{B40E1AA5-3759-D564-C159-1F43472BA0D8}"/>
              </a:ext>
            </a:extLst>
          </p:cNvPr>
          <p:cNvSpPr/>
          <p:nvPr/>
        </p:nvSpPr>
        <p:spPr>
          <a:xfrm>
            <a:off x="4172865" y="489403"/>
            <a:ext cx="2272485" cy="2221593"/>
          </a:xfrm>
          <a:prstGeom prst="ellipse">
            <a:avLst/>
          </a:prstGeom>
          <a:ln>
            <a:noFill/>
          </a:ln>
          <a:effectLst>
            <a:glow rad="590452">
              <a:schemeClr val="bg1"/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521" y="3852814"/>
            <a:ext cx="2996958" cy="29969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42" y="3121836"/>
            <a:ext cx="4287838" cy="3954732"/>
          </a:xfrm>
          <a:prstGeom prst="rect">
            <a:avLst/>
          </a:prstGeom>
          <a:effectLst>
            <a:glow rad="112760">
              <a:schemeClr val="bg1"/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880" y="3330771"/>
            <a:ext cx="4057614" cy="3519001"/>
          </a:xfrm>
          <a:prstGeom prst="rect">
            <a:avLst/>
          </a:prstGeom>
          <a:effectLst>
            <a:glow rad="96592">
              <a:schemeClr val="bg1">
                <a:alpha val="96341"/>
              </a:schemeClr>
            </a:glow>
          </a:effectLst>
        </p:spPr>
      </p:pic>
      <p:grpSp>
        <p:nvGrpSpPr>
          <p:cNvPr id="15" name="Group 14"/>
          <p:cNvGrpSpPr/>
          <p:nvPr/>
        </p:nvGrpSpPr>
        <p:grpSpPr>
          <a:xfrm>
            <a:off x="4446049" y="788510"/>
            <a:ext cx="1755389" cy="1793491"/>
            <a:chOff x="6957195" y="705967"/>
            <a:chExt cx="1755389" cy="179349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6188" y="705967"/>
              <a:ext cx="1686396" cy="1379779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6957195" y="1976238"/>
              <a:ext cx="171559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Варежки</a:t>
              </a:r>
              <a:endParaRPr lang="en-US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262846" y="192960"/>
            <a:ext cx="2139820" cy="2408644"/>
            <a:chOff x="6781182" y="176650"/>
            <a:chExt cx="2139820" cy="240864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182" y="176650"/>
              <a:ext cx="2139820" cy="2098256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7031345" y="2062074"/>
              <a:ext cx="1585307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Пижама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440436" y="457665"/>
            <a:ext cx="2043916" cy="2160277"/>
            <a:chOff x="6966559" y="400727"/>
            <a:chExt cx="2043916" cy="2160277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6559" y="400727"/>
              <a:ext cx="2043916" cy="170895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7248793" y="2037784"/>
              <a:ext cx="145539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Сапоги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628302" y="547470"/>
            <a:ext cx="1546130" cy="1874895"/>
            <a:chOff x="4903293" y="554980"/>
            <a:chExt cx="1546130" cy="1874895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3293" y="554980"/>
              <a:ext cx="1458035" cy="1437643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4969530" y="1906655"/>
              <a:ext cx="147989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Корона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425143" y="458319"/>
            <a:ext cx="1776295" cy="2131541"/>
            <a:chOff x="7010150" y="480262"/>
            <a:chExt cx="1776295" cy="213154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1747" y="480262"/>
              <a:ext cx="1724698" cy="1621742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7010150" y="2088583"/>
              <a:ext cx="1725152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Рубашка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516558" y="531940"/>
            <a:ext cx="1668150" cy="2036455"/>
            <a:chOff x="4302415" y="639655"/>
            <a:chExt cx="1668150" cy="2036455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2796" y="639655"/>
              <a:ext cx="1388546" cy="1508125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4302415" y="2152890"/>
              <a:ext cx="1668150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Ботинки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1" y="5841510"/>
            <a:ext cx="929839" cy="112546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767" y="678414"/>
            <a:ext cx="2412256" cy="2412256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4315560" y="552559"/>
            <a:ext cx="2081019" cy="2015836"/>
            <a:chOff x="5096183" y="582577"/>
            <a:chExt cx="2081019" cy="2015836"/>
          </a:xfrm>
        </p:grpSpPr>
        <p:sp>
          <p:nvSpPr>
            <p:cNvPr id="11" name="Rectangle 10"/>
            <p:cNvSpPr/>
            <p:nvPr/>
          </p:nvSpPr>
          <p:spPr>
            <a:xfrm>
              <a:off x="5096183" y="2075193"/>
              <a:ext cx="2081019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Кроссовки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1580" y="582577"/>
              <a:ext cx="1508126" cy="1508126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4271744" y="353963"/>
            <a:ext cx="2272485" cy="2202560"/>
            <a:chOff x="4442074" y="523335"/>
            <a:chExt cx="2272485" cy="2202560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2074" y="523335"/>
              <a:ext cx="2272485" cy="1990257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>
            <a:xfrm>
              <a:off x="4576353" y="2202675"/>
              <a:ext cx="1800045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Сарафан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364020" y="321961"/>
            <a:ext cx="2010683" cy="2284334"/>
            <a:chOff x="4736887" y="736179"/>
            <a:chExt cx="2010683" cy="2284334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6887" y="736179"/>
              <a:ext cx="2010683" cy="2010683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5032602" y="2497293"/>
              <a:ext cx="145161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Пальто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569925" y="678414"/>
            <a:ext cx="1611618" cy="1907845"/>
            <a:chOff x="5043871" y="918730"/>
            <a:chExt cx="1611618" cy="1907845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1830" y="918730"/>
              <a:ext cx="1553659" cy="1553659"/>
            </a:xfrm>
            <a:prstGeom prst="rect">
              <a:avLst/>
            </a:prstGeom>
          </p:spPr>
        </p:pic>
        <p:sp>
          <p:nvSpPr>
            <p:cNvPr id="41" name="Rectangle 40"/>
            <p:cNvSpPr/>
            <p:nvPr/>
          </p:nvSpPr>
          <p:spPr>
            <a:xfrm>
              <a:off x="5043871" y="2303355"/>
              <a:ext cx="1572290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Галстук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742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85185E-6 L -0.18347 0.5303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80" y="2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-0.18633 0.566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3" y="2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0.15586 0.4881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86" y="2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48148E-6 L 0.15911 0.4881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2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18477 0.5465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45" y="2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48148E-6 L 0.1677 0.512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85" y="2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0.1582 0.5132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4" y="2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44444E-6 L -0.19701 0.54723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57" y="2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19479 0.5507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40" y="2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0.18802 0.52848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1" y="2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11</Words>
  <Application>Microsoft Macintosh PowerPoint</Application>
  <PresentationFormat>Широкоэкранный</PresentationFormat>
  <Paragraphs>11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Марианна Сита</cp:lastModifiedBy>
  <cp:revision>11</cp:revision>
  <dcterms:created xsi:type="dcterms:W3CDTF">2024-11-27T17:38:06Z</dcterms:created>
  <dcterms:modified xsi:type="dcterms:W3CDTF">2024-12-08T12:03:20Z</dcterms:modified>
</cp:coreProperties>
</file>