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5" name="Рисунок 25">
            <a:hlinkClick r:id="rId8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02090" y="3037840"/>
            <a:ext cx="3056255" cy="30562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A217B928-C9DF-AAEF-A022-4A4254706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22" y="578150"/>
            <a:ext cx="1339869" cy="13398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6ED1A4-1B8C-1882-177F-089321A1FF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243" y="683442"/>
            <a:ext cx="1317972" cy="131797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90" y="539932"/>
            <a:ext cx="1520656" cy="15349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DBE4A1-4146-33E8-0C19-7A678CF577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2191" y="490318"/>
            <a:ext cx="1662075" cy="1662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86121A7-38EF-0E5A-9D7E-01B607C7CB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535" y="624305"/>
            <a:ext cx="1012870" cy="13753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897" y="536726"/>
            <a:ext cx="1462899" cy="1462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B32878-0A9E-4081-93D2-5B1E51ADCB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9322" y="509475"/>
            <a:ext cx="1534944" cy="15349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635A90-EC5A-2E68-D161-73651F4A71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33" y="586477"/>
            <a:ext cx="1361820" cy="1361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6EED26-750E-6A41-46F2-77FC5E1A480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844" y="436707"/>
            <a:ext cx="1581125" cy="170275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8" y="549801"/>
            <a:ext cx="1585254" cy="1585254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EEED103-F26D-1BA2-9C50-34703EBF625C}"/>
              </a:ext>
            </a:extLst>
          </p:cNvPr>
          <p:cNvGrpSpPr/>
          <p:nvPr/>
        </p:nvGrpSpPr>
        <p:grpSpPr>
          <a:xfrm>
            <a:off x="4026367" y="502362"/>
            <a:ext cx="1293724" cy="1843202"/>
            <a:chOff x="-2951074" y="3212528"/>
            <a:chExt cx="1429476" cy="2059674"/>
          </a:xfrm>
        </p:grpSpPr>
        <p:pic>
          <p:nvPicPr>
            <p:cNvPr id="4" name="Рисунок 3" descr="Изображение выглядит как снимок экрана, лампа, красный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CEDE766-6F8C-3388-C986-048662AD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244796" y="3618052"/>
              <a:ext cx="723198" cy="72319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желтый, снимок экрана, свет, Янтарь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AEC689C-3EEA-D43E-83BC-1CF486F68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0217" y="3689489"/>
              <a:ext cx="723198" cy="72319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4B6BD97-FF08-7CCC-E42D-E4133460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19058" y="3212528"/>
              <a:ext cx="634290" cy="630198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дизайн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E151717B-F837-4DB8-C87D-B641A0A5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51074" y="3842726"/>
              <a:ext cx="1429476" cy="142947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37" y="265997"/>
            <a:ext cx="5307337" cy="547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737 0.2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737 0.271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737 0.43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17005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5807 0.425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7799 0.437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189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07591 0.6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964 0.5979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2024-05-14T09:30:00Z</dcterms:created>
  <dcterms:modified xsi:type="dcterms:W3CDTF">2025-06-12T20:24:47Z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