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7F77852-2DCE-437F-82DB-9EE052D9C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44" y="1693060"/>
            <a:ext cx="4519303" cy="4519303"/>
          </a:xfrm>
          <a:prstGeom prst="rect">
            <a:avLst/>
          </a:prstGeom>
        </p:spPr>
      </p:pic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