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533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986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10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789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036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706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4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037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3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01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4EFB-01AB-46FA-95BB-3C6A5CED14CC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587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C4EFB-01AB-46FA-95BB-3C6A5CED14CC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3A77C-E3F6-468B-86EC-3E1C02451D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79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18" y="-5326"/>
            <a:ext cx="12207418" cy="6858000"/>
          </a:xfrm>
          <a:prstGeom prst="rect">
            <a:avLst/>
          </a:prstGeom>
        </p:spPr>
      </p:pic>
      <p:sp>
        <p:nvSpPr>
          <p:cNvPr id="5" name="Полилиния 4"/>
          <p:cNvSpPr/>
          <p:nvPr/>
        </p:nvSpPr>
        <p:spPr>
          <a:xfrm>
            <a:off x="1634478" y="161137"/>
            <a:ext cx="7848571" cy="783431"/>
          </a:xfrm>
          <a:custGeom>
            <a:avLst/>
            <a:gdLst>
              <a:gd name="connsiteX0" fmla="*/ 0 w 8472488"/>
              <a:gd name="connsiteY0" fmla="*/ 214312 h 881062"/>
              <a:gd name="connsiteX1" fmla="*/ 1214438 w 8472488"/>
              <a:gd name="connsiteY1" fmla="*/ 642937 h 881062"/>
              <a:gd name="connsiteX2" fmla="*/ 3843338 w 8472488"/>
              <a:gd name="connsiteY2" fmla="*/ 742950 h 881062"/>
              <a:gd name="connsiteX3" fmla="*/ 7058025 w 8472488"/>
              <a:gd name="connsiteY3" fmla="*/ 757237 h 881062"/>
              <a:gd name="connsiteX4" fmla="*/ 8472488 w 8472488"/>
              <a:gd name="connsiteY4" fmla="*/ 0 h 881062"/>
              <a:gd name="connsiteX0" fmla="*/ 0 w 8472488"/>
              <a:gd name="connsiteY0" fmla="*/ 214312 h 881062"/>
              <a:gd name="connsiteX1" fmla="*/ 1214438 w 8472488"/>
              <a:gd name="connsiteY1" fmla="*/ 642937 h 881062"/>
              <a:gd name="connsiteX2" fmla="*/ 3843338 w 8472488"/>
              <a:gd name="connsiteY2" fmla="*/ 742950 h 881062"/>
              <a:gd name="connsiteX3" fmla="*/ 6905625 w 8472488"/>
              <a:gd name="connsiteY3" fmla="*/ 757237 h 881062"/>
              <a:gd name="connsiteX4" fmla="*/ 8472488 w 8472488"/>
              <a:gd name="connsiteY4" fmla="*/ 0 h 881062"/>
              <a:gd name="connsiteX0" fmla="*/ 0 w 8472488"/>
              <a:gd name="connsiteY0" fmla="*/ 214312 h 749300"/>
              <a:gd name="connsiteX1" fmla="*/ 1214438 w 8472488"/>
              <a:gd name="connsiteY1" fmla="*/ 642937 h 749300"/>
              <a:gd name="connsiteX2" fmla="*/ 3843338 w 8472488"/>
              <a:gd name="connsiteY2" fmla="*/ 742950 h 749300"/>
              <a:gd name="connsiteX3" fmla="*/ 6905625 w 8472488"/>
              <a:gd name="connsiteY3" fmla="*/ 604837 h 749300"/>
              <a:gd name="connsiteX4" fmla="*/ 8472488 w 8472488"/>
              <a:gd name="connsiteY4" fmla="*/ 0 h 749300"/>
              <a:gd name="connsiteX0" fmla="*/ 0 w 8472488"/>
              <a:gd name="connsiteY0" fmla="*/ 214312 h 749300"/>
              <a:gd name="connsiteX1" fmla="*/ 1214438 w 8472488"/>
              <a:gd name="connsiteY1" fmla="*/ 642937 h 749300"/>
              <a:gd name="connsiteX2" fmla="*/ 3843338 w 8472488"/>
              <a:gd name="connsiteY2" fmla="*/ 742950 h 749300"/>
              <a:gd name="connsiteX3" fmla="*/ 6905625 w 8472488"/>
              <a:gd name="connsiteY3" fmla="*/ 604837 h 749300"/>
              <a:gd name="connsiteX4" fmla="*/ 8472488 w 8472488"/>
              <a:gd name="connsiteY4" fmla="*/ 0 h 749300"/>
              <a:gd name="connsiteX0" fmla="*/ 0 w 8472488"/>
              <a:gd name="connsiteY0" fmla="*/ 0 h 783431"/>
              <a:gd name="connsiteX1" fmla="*/ 1214438 w 8472488"/>
              <a:gd name="connsiteY1" fmla="*/ 657225 h 783431"/>
              <a:gd name="connsiteX2" fmla="*/ 3843338 w 8472488"/>
              <a:gd name="connsiteY2" fmla="*/ 757238 h 783431"/>
              <a:gd name="connsiteX3" fmla="*/ 6905625 w 8472488"/>
              <a:gd name="connsiteY3" fmla="*/ 619125 h 783431"/>
              <a:gd name="connsiteX4" fmla="*/ 8472488 w 8472488"/>
              <a:gd name="connsiteY4" fmla="*/ 14288 h 783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2488" h="783431">
                <a:moveTo>
                  <a:pt x="0" y="0"/>
                </a:moveTo>
                <a:cubicBezTo>
                  <a:pt x="286941" y="170259"/>
                  <a:pt x="573882" y="531019"/>
                  <a:pt x="1214438" y="657225"/>
                </a:cubicBezTo>
                <a:cubicBezTo>
                  <a:pt x="1854994" y="783431"/>
                  <a:pt x="2894807" y="763588"/>
                  <a:pt x="3843338" y="757238"/>
                </a:cubicBezTo>
                <a:cubicBezTo>
                  <a:pt x="4791869" y="750888"/>
                  <a:pt x="6134100" y="742950"/>
                  <a:pt x="6905625" y="619125"/>
                </a:cubicBezTo>
                <a:cubicBezTo>
                  <a:pt x="7677150" y="495300"/>
                  <a:pt x="8151019" y="330994"/>
                  <a:pt x="8472488" y="14288"/>
                </a:cubicBezTo>
              </a:path>
            </a:pathLst>
          </a:custGeom>
          <a:ln w="50800">
            <a:gradFill>
              <a:gsLst>
                <a:gs pos="0">
                  <a:srgbClr val="F06324"/>
                </a:gs>
                <a:gs pos="50000">
                  <a:schemeClr val="accent6">
                    <a:lumMod val="75000"/>
                  </a:schemeClr>
                </a:gs>
                <a:gs pos="100000">
                  <a:srgbClr val="FFC000"/>
                </a:gs>
              </a:gsLst>
              <a:lin ang="5400000" scaled="0"/>
            </a:gra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 rot="1745506">
            <a:off x="3314535" y="4932121"/>
            <a:ext cx="1143000" cy="1447800"/>
            <a:chOff x="2057400" y="47244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8" name="Пятиугольник 7"/>
            <p:cNvSpPr/>
            <p:nvPr/>
          </p:nvSpPr>
          <p:spPr>
            <a:xfrm rot="5400000">
              <a:off x="1905000" y="48768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bg1"/>
            </a:solidFill>
            <a:ln w="508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99411" y="4873140"/>
              <a:ext cx="1041364" cy="1041364"/>
            </a:xfrm>
            <a:prstGeom prst="rect">
              <a:avLst/>
            </a:prstGeom>
            <a:noFill/>
          </p:spPr>
        </p:pic>
      </p:grpSp>
      <p:grpSp>
        <p:nvGrpSpPr>
          <p:cNvPr id="15" name="Группа 14"/>
          <p:cNvGrpSpPr/>
          <p:nvPr/>
        </p:nvGrpSpPr>
        <p:grpSpPr>
          <a:xfrm rot="366938">
            <a:off x="3376737" y="3092518"/>
            <a:ext cx="1143000" cy="1447800"/>
            <a:chOff x="5257800" y="35052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4" name="Пятиугольник 3"/>
            <p:cNvSpPr/>
            <p:nvPr/>
          </p:nvSpPr>
          <p:spPr>
            <a:xfrm rot="5400000">
              <a:off x="5105400" y="36576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bg1"/>
            </a:solidFill>
            <a:ln w="539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08009" y="3615917"/>
              <a:ext cx="1010294" cy="1145666"/>
            </a:xfrm>
            <a:prstGeom prst="rect">
              <a:avLst/>
            </a:prstGeom>
            <a:noFill/>
          </p:spPr>
        </p:pic>
      </p:grpSp>
      <p:grpSp>
        <p:nvGrpSpPr>
          <p:cNvPr id="17" name="Группа 16"/>
          <p:cNvGrpSpPr/>
          <p:nvPr/>
        </p:nvGrpSpPr>
        <p:grpSpPr>
          <a:xfrm>
            <a:off x="4821888" y="5272323"/>
            <a:ext cx="1143000" cy="1447800"/>
            <a:chOff x="3429000" y="49530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13" name="Пятиугольник 12"/>
            <p:cNvSpPr/>
            <p:nvPr/>
          </p:nvSpPr>
          <p:spPr>
            <a:xfrm rot="5400000">
              <a:off x="3276600" y="51054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bg1"/>
            </a:solidFill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64077" y="5054612"/>
              <a:ext cx="1025776" cy="1025776"/>
            </a:xfrm>
            <a:prstGeom prst="rect">
              <a:avLst/>
            </a:prstGeom>
            <a:noFill/>
          </p:spPr>
        </p:pic>
      </p:grpSp>
      <p:grpSp>
        <p:nvGrpSpPr>
          <p:cNvPr id="20" name="Группа 19"/>
          <p:cNvGrpSpPr/>
          <p:nvPr/>
        </p:nvGrpSpPr>
        <p:grpSpPr>
          <a:xfrm rot="20250164">
            <a:off x="8620976" y="2508041"/>
            <a:ext cx="1143000" cy="1447800"/>
            <a:chOff x="4800600" y="49530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14" name="Пятиугольник 13"/>
            <p:cNvSpPr/>
            <p:nvPr/>
          </p:nvSpPr>
          <p:spPr>
            <a:xfrm rot="5400000">
              <a:off x="4648200" y="51054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bg1"/>
            </a:solidFill>
            <a:ln w="53975">
              <a:solidFill>
                <a:srgbClr val="CB3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994042" y="5021678"/>
              <a:ext cx="747122" cy="990600"/>
            </a:xfrm>
            <a:prstGeom prst="rect">
              <a:avLst/>
            </a:prstGeom>
            <a:noFill/>
          </p:spPr>
        </p:pic>
      </p:grpSp>
      <p:grpSp>
        <p:nvGrpSpPr>
          <p:cNvPr id="27" name="Группа 26"/>
          <p:cNvGrpSpPr/>
          <p:nvPr/>
        </p:nvGrpSpPr>
        <p:grpSpPr>
          <a:xfrm rot="20151416">
            <a:off x="7537199" y="4950454"/>
            <a:ext cx="1143000" cy="1447800"/>
            <a:chOff x="5943600" y="49530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18" name="Пятиугольник 17"/>
            <p:cNvSpPr/>
            <p:nvPr/>
          </p:nvSpPr>
          <p:spPr>
            <a:xfrm rot="5400000">
              <a:off x="5791200" y="51054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bg1"/>
            </a:solidFill>
            <a:ln w="539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91999" y="5043338"/>
              <a:ext cx="856155" cy="1067508"/>
            </a:xfrm>
            <a:prstGeom prst="rect">
              <a:avLst/>
            </a:prstGeom>
            <a:noFill/>
          </p:spPr>
        </p:pic>
      </p:grpSp>
      <p:grpSp>
        <p:nvGrpSpPr>
          <p:cNvPr id="29" name="Группа 28"/>
          <p:cNvGrpSpPr/>
          <p:nvPr/>
        </p:nvGrpSpPr>
        <p:grpSpPr>
          <a:xfrm rot="20674689">
            <a:off x="7321249" y="2903955"/>
            <a:ext cx="1143000" cy="1447800"/>
            <a:chOff x="6096000" y="33528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25" name="Пятиугольник 24"/>
            <p:cNvSpPr/>
            <p:nvPr/>
          </p:nvSpPr>
          <p:spPr>
            <a:xfrm rot="5400000">
              <a:off x="5943600" y="35052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bg1"/>
            </a:solidFill>
            <a:ln w="539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13279" y="3520226"/>
              <a:ext cx="1023230" cy="1023230"/>
            </a:xfrm>
            <a:prstGeom prst="rect">
              <a:avLst/>
            </a:prstGeom>
            <a:noFill/>
          </p:spPr>
        </p:pic>
      </p:grpSp>
      <p:grpSp>
        <p:nvGrpSpPr>
          <p:cNvPr id="31" name="Группа 30"/>
          <p:cNvGrpSpPr/>
          <p:nvPr/>
        </p:nvGrpSpPr>
        <p:grpSpPr>
          <a:xfrm>
            <a:off x="4688757" y="3185374"/>
            <a:ext cx="1143000" cy="1447800"/>
            <a:chOff x="3352800" y="3352800"/>
            <a:chExt cx="1143000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22" name="Пятиугольник 21"/>
            <p:cNvSpPr/>
            <p:nvPr/>
          </p:nvSpPr>
          <p:spPr>
            <a:xfrm rot="5400000">
              <a:off x="3200400" y="35052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bg1"/>
            </a:solidFill>
            <a:ln w="53975">
              <a:solidFill>
                <a:srgbClr val="0092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95241" y="3370047"/>
              <a:ext cx="1081754" cy="1223381"/>
            </a:xfrm>
            <a:prstGeom prst="rect">
              <a:avLst/>
            </a:prstGeom>
            <a:noFill/>
          </p:spPr>
        </p:pic>
      </p:grpSp>
      <p:grpSp>
        <p:nvGrpSpPr>
          <p:cNvPr id="33" name="Группа 32"/>
          <p:cNvGrpSpPr/>
          <p:nvPr/>
        </p:nvGrpSpPr>
        <p:grpSpPr>
          <a:xfrm rot="21435022">
            <a:off x="5963606" y="3133843"/>
            <a:ext cx="1159251" cy="1447800"/>
            <a:chOff x="1981200" y="3352800"/>
            <a:chExt cx="1159251" cy="1447800"/>
          </a:xfrm>
          <a:effectLst>
            <a:outerShdw blurRad="63500" sx="102000" sy="102000" algn="ctr" rotWithShape="0">
              <a:prstClr val="black"/>
            </a:outerShdw>
          </a:effectLst>
        </p:grpSpPr>
        <p:sp>
          <p:nvSpPr>
            <p:cNvPr id="23" name="Пятиугольник 22"/>
            <p:cNvSpPr/>
            <p:nvPr/>
          </p:nvSpPr>
          <p:spPr>
            <a:xfrm rot="5400000">
              <a:off x="1828800" y="35052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bg1"/>
            </a:solidFill>
            <a:ln w="53975">
              <a:solidFill>
                <a:srgbClr val="CB35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6385" y="3397169"/>
              <a:ext cx="1154066" cy="1154066"/>
            </a:xfrm>
            <a:prstGeom prst="rect">
              <a:avLst/>
            </a:prstGeom>
            <a:noFill/>
          </p:spPr>
        </p:pic>
      </p:grpSp>
      <p:grpSp>
        <p:nvGrpSpPr>
          <p:cNvPr id="38" name="Группа 37"/>
          <p:cNvGrpSpPr/>
          <p:nvPr/>
        </p:nvGrpSpPr>
        <p:grpSpPr>
          <a:xfrm>
            <a:off x="6049374" y="5271876"/>
            <a:ext cx="1176169" cy="1447800"/>
            <a:chOff x="4724400" y="3352800"/>
            <a:chExt cx="1176169" cy="1447800"/>
          </a:xfrm>
          <a:effectLst>
            <a:outerShdw blurRad="63500" sx="102000" sy="102000" algn="ctr" rotWithShape="0">
              <a:prstClr val="black">
                <a:alpha val="99000"/>
              </a:prstClr>
            </a:outerShdw>
          </a:effectLst>
        </p:grpSpPr>
        <p:sp>
          <p:nvSpPr>
            <p:cNvPr id="24" name="Пятиугольник 23"/>
            <p:cNvSpPr/>
            <p:nvPr/>
          </p:nvSpPr>
          <p:spPr>
            <a:xfrm rot="5400000">
              <a:off x="4572000" y="3505200"/>
              <a:ext cx="1447800" cy="1143000"/>
            </a:xfrm>
            <a:prstGeom prst="homePlate">
              <a:avLst>
                <a:gd name="adj" fmla="val 27600"/>
              </a:avLst>
            </a:prstGeom>
            <a:solidFill>
              <a:schemeClr val="bg1"/>
            </a:solidFill>
            <a:ln w="53975">
              <a:solidFill>
                <a:srgbClr val="F063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4" name="Picture 1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64258" y="3399591"/>
              <a:ext cx="1136311" cy="1136311"/>
            </a:xfrm>
            <a:prstGeom prst="rect">
              <a:avLst/>
            </a:prstGeom>
            <a:noFill/>
          </p:spPr>
        </p:pic>
      </p:grpSp>
      <p:pic>
        <p:nvPicPr>
          <p:cNvPr id="2" name="жираф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2" r="3775"/>
          <a:stretch/>
        </p:blipFill>
        <p:spPr>
          <a:xfrm flipH="1">
            <a:off x="71311" y="3421816"/>
            <a:ext cx="2712048" cy="29403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678" y="101605"/>
            <a:ext cx="906583" cy="842963"/>
          </a:xfrm>
          <a:prstGeom prst="rect">
            <a:avLst/>
          </a:prstGeom>
        </p:spPr>
      </p:pic>
      <p:pic>
        <p:nvPicPr>
          <p:cNvPr id="3" name="podarokРисунок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12" y="13055"/>
            <a:ext cx="1137865" cy="1152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9" b="16570"/>
          <a:stretch/>
        </p:blipFill>
        <p:spPr>
          <a:xfrm>
            <a:off x="2988359" y="1394707"/>
            <a:ext cx="6368470" cy="433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547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8 -0.01736 L -0.1668 -0.65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36" y="-3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52 0.02986 L -0.05365 -0.324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5" y="-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0.06093 -0.322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-1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94 0.04467 L -0.04896 -0.3215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" y="-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0.05638 -0.3280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-1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44444E-6 L -0.05872 -0.6208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3" y="-3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13</cp:revision>
  <dcterms:created xsi:type="dcterms:W3CDTF">2024-04-15T10:57:34Z</dcterms:created>
  <dcterms:modified xsi:type="dcterms:W3CDTF">2024-08-08T11:44:17Z</dcterms:modified>
</cp:coreProperties>
</file>