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DDAC1F-0A4D-DA45-78F6-F48A3D56A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32" y="3448050"/>
            <a:ext cx="3157018" cy="3157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3A5C81F-2730-CF8E-F5B2-C6149B5FD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0" y="750775"/>
            <a:ext cx="1599767" cy="159976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53C5BDD-273D-3FEB-D686-127178A8D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" y="2472376"/>
            <a:ext cx="1680818" cy="168081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D7EB0518-F31D-70A0-0C65-2B78FB9C5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65" y="4641081"/>
            <a:ext cx="1032652" cy="98669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8BEFC495-31A0-0431-F348-B97541EA29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7" y="4506901"/>
            <a:ext cx="1300883" cy="130088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9EF9223-10E0-2DE0-9932-1BB4A3CF68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97" y="922909"/>
            <a:ext cx="1282453" cy="128245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4EFEE1C-DBE4-7F40-2A79-0B856F49D3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0105" y="2571533"/>
            <a:ext cx="1482420" cy="151666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A99CB27-D1ED-35B2-5806-9301D8C36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1" y="727125"/>
            <a:ext cx="1599767" cy="15997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77D75DE-DDDF-6CD8-4277-C2917C37B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79" y="896176"/>
            <a:ext cx="1282453" cy="128245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E4AE35-EC71-8ABD-DC46-A3ABC6FD1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92" y="703475"/>
            <a:ext cx="1599767" cy="159976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92C0821-1219-2630-7437-2829EC07BA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70" y="881241"/>
            <a:ext cx="1282453" cy="1282453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7031075" y="807208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6E9F9C8-125F-0152-41DA-C1A6356260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3729" y="2571984"/>
            <a:ext cx="1486922" cy="152126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73948CE-50C5-ED12-E685-4DA12FE36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14" y="2475130"/>
            <a:ext cx="1680818" cy="168081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C2BF5C7-B4E1-D305-54CC-52AAFCF6D3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8419" y="2579729"/>
            <a:ext cx="1486922" cy="15212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03C5D5B-744A-991B-086E-1DA592CC46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5000" y="2589843"/>
            <a:ext cx="1486922" cy="152126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D432A91-51F9-B078-F865-D67307B98E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95" y="2546350"/>
            <a:ext cx="1554784" cy="1554784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7128381" y="2655650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E72F8821-10C9-96CB-5255-066C7788A4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73" y="4548980"/>
            <a:ext cx="1258804" cy="125880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A42A4E6C-A41E-875D-D271-D5953C3D23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00" y="4519660"/>
            <a:ext cx="1300883" cy="130088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DCF1CBF7-B7C6-7F8C-2CE6-A9D4E9C69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96" y="4543931"/>
            <a:ext cx="1300883" cy="130088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2517" y="2530543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586F05A4-EE40-1CEE-C75C-1B62C9F5E3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25" y="4632466"/>
            <a:ext cx="1032652" cy="986696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7094165" y="4441101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2518" y="4322401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96" y="0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FA6A15-2075-4715-B202-389F77AC4D60}"/>
</file>

<file path=customXml/itemProps2.xml><?xml version="1.0" encoding="utf-8"?>
<ds:datastoreItem xmlns:ds="http://schemas.openxmlformats.org/officeDocument/2006/customXml" ds:itemID="{5629991C-F75B-4650-9C32-99836A67C060}"/>
</file>

<file path=customXml/itemProps3.xml><?xml version="1.0" encoding="utf-8"?>
<ds:datastoreItem xmlns:ds="http://schemas.openxmlformats.org/officeDocument/2006/customXml" ds:itemID="{409F1619-9BA3-4626-AA6E-736F0CB1C69D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13</cp:revision>
  <dcterms:created xsi:type="dcterms:W3CDTF">2025-01-16T20:07:15Z</dcterms:created>
  <dcterms:modified xsi:type="dcterms:W3CDTF">2025-02-25T10:21:51Z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