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60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051D69-0135-0B8D-2292-29F88A2E0BF5}" v="6" dt="2025-10-13T14:28:26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EC051D69-0135-0B8D-2292-29F88A2E0BF5}"/>
    <pc:docChg chg="modSld">
      <pc:chgData name="syta.marianna" userId="S::syta.marianna_gmail.com#ext#@slideedu.onmicrosoft.com::df3fcb8e-702e-40fc-ad48-093d0405acb5" providerId="AD" clId="Web-{EC051D69-0135-0B8D-2292-29F88A2E0BF5}" dt="2025-10-13T14:28:26.259" v="3" actId="20577"/>
      <pc:docMkLst>
        <pc:docMk/>
      </pc:docMkLst>
      <pc:sldChg chg="modSp">
        <pc:chgData name="syta.marianna" userId="S::syta.marianna_gmail.com#ext#@slideedu.onmicrosoft.com::df3fcb8e-702e-40fc-ad48-093d0405acb5" providerId="AD" clId="Web-{EC051D69-0135-0B8D-2292-29F88A2E0BF5}" dt="2025-10-13T14:28:26.259" v="3" actId="20577"/>
        <pc:sldMkLst>
          <pc:docMk/>
          <pc:sldMk cId="0" sldId="260"/>
        </pc:sldMkLst>
        <pc:spChg chg="mod">
          <ac:chgData name="syta.marianna" userId="S::syta.marianna_gmail.com#ext#@slideedu.onmicrosoft.com::df3fcb8e-702e-40fc-ad48-093d0405acb5" providerId="AD" clId="Web-{EC051D69-0135-0B8D-2292-29F88A2E0BF5}" dt="2025-10-13T14:28:23.852" v="1" actId="20577"/>
          <ac:spMkLst>
            <pc:docMk/>
            <pc:sldMk cId="0" sldId="260"/>
            <ac:spMk id="35" creationId="{00000000-0000-0000-0000-000000000000}"/>
          </ac:spMkLst>
        </pc:spChg>
        <pc:spChg chg="mod">
          <ac:chgData name="syta.marianna" userId="S::syta.marianna_gmail.com#ext#@slideedu.onmicrosoft.com::df3fcb8e-702e-40fc-ad48-093d0405acb5" providerId="AD" clId="Web-{EC051D69-0135-0B8D-2292-29F88A2E0BF5}" dt="2025-10-13T14:28:26.259" v="3" actId="20577"/>
          <ac:spMkLst>
            <pc:docMk/>
            <pc:sldMk cId="0" sldId="260"/>
            <ac:spMk id="3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13.10.2025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13.10.2025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13.10.2025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13.10.2025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13.10.2025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13.10.2025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13.10.2025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13.10.2025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13.10.2025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13.10.2025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13.10.2025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4685F-336B-4B56-B9FB-F627A8FD8BD0}" type="datetimeFigureOut">
              <a:rPr lang="uk-UA" smtClean="0"/>
              <a:t>13.10.2025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962"/>
            <a:ext cx="12192000" cy="68659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55443">
            <a:off x="1553018" y="1455374"/>
            <a:ext cx="1518069" cy="11385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25171">
            <a:off x="271724" y="2366559"/>
            <a:ext cx="1789884" cy="13424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379" y="5468344"/>
            <a:ext cx="1600438" cy="12003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1449">
            <a:off x="194184" y="3488608"/>
            <a:ext cx="1742755" cy="13070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4693" y="4440512"/>
            <a:ext cx="1599139" cy="11993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17677" y="1625748"/>
            <a:ext cx="1534266" cy="15342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1447" y="3393318"/>
            <a:ext cx="1525510" cy="15255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57173" y="2528593"/>
            <a:ext cx="1525510" cy="15255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6557" y="5405693"/>
            <a:ext cx="1530953" cy="153095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2384" y="4277878"/>
            <a:ext cx="1583587" cy="158358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078618" y="1908874"/>
            <a:ext cx="747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А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92978" y="4749968"/>
            <a:ext cx="665567" cy="101566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/>
                <a:ea typeface="Cambria"/>
              </a:rPr>
              <a:t>Е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08161" y="3716585"/>
            <a:ext cx="6799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У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39856" y="5861465"/>
            <a:ext cx="760144" cy="101566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Comic Sans MS"/>
                <a:ea typeface="Cambria"/>
              </a:rPr>
              <a:t>И</a:t>
            </a:r>
            <a:endParaRPr lang="ru-RU" sz="6000" b="1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06186" y="2773511"/>
            <a:ext cx="7986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О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11" y="21451"/>
            <a:ext cx="2530072" cy="2530072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0241915" y="3307715"/>
            <a:ext cx="1950085" cy="1950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1643 L -0.00208 0.01643 C 0.00899 0.01875 0.02006 0.02153 0.03125 0.02361 C 0.03907 0.025 0.04714 0.02454 0.05495 0.02639 C 0.05716 0.02708 0.05925 0.0294 0.06146 0.03079 C 0.06446 0.03287 0.0642 0.03241 0.06797 0.0338 C 0.06823 0.03518 0.0681 0.03704 0.06875 0.03796 C 0.06966 0.03958 0.07097 0.03981 0.07201 0.04097 C 0.07344 0.04236 0.07474 0.04398 0.07605 0.04537 C 0.07631 0.04768 0.07618 0.05046 0.07696 0.05255 C 0.07735 0.05393 0.07865 0.05324 0.0793 0.05393 C 0.08086 0.05555 0.0819 0.05833 0.08347 0.05972 C 0.08464 0.06111 0.0862 0.06157 0.0875 0.06273 C 0.08881 0.06366 0.09466 0.06944 0.09649 0.06991 C 0.10026 0.07106 0.10404 0.07083 0.10782 0.07153 C 0.11146 0.07292 0.11498 0.07384 0.11849 0.07569 C 0.11966 0.07639 0.12097 0.07708 0.12175 0.0787 C 0.13138 0.09768 0.12175 0.08542 0.12826 0.09329 C 0.12878 0.0956 0.12904 0.09838 0.12982 0.10046 C 0.13073 0.10231 0.13216 0.10324 0.13308 0.10486 C 0.13451 0.10694 0.13581 0.10972 0.13724 0.11204 C 0.13776 0.11435 0.13828 0.1169 0.13881 0.11921 C 0.13933 0.1213 0.13998 0.12315 0.1405 0.125 C 0.14336 0.13819 0.14037 0.12963 0.14453 0.13958 C 0.14493 0.14375 0.14649 0.16111 0.14701 0.16273 C 0.14753 0.16481 0.14779 0.16713 0.14857 0.16852 C 0.15052 0.17199 0.15313 0.17407 0.15508 0.17731 C 0.16472 0.19236 0.15873 0.18819 0.16498 0.1919 " pathEditMode="relative" ptsTypes="AAAAAAAAAAAAAAAAA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8 0.19329 L 0.15938 0.19329 C 0.16667 0.19792 0.17396 0.20324 0.18138 0.20764 C 0.18295 0.20856 0.18477 0.20787 0.1862 0.20903 C 0.18815 0.21088 0.18946 0.21389 0.19115 0.21643 C 0.19323 0.22893 0.19701 0.25486 0.20248 0.26273 C 0.20521 0.26667 0.20769 0.27106 0.21068 0.2743 C 0.21211 0.27592 0.21394 0.27616 0.2155 0.27708 C 0.21706 0.28241 0.21862 0.29028 0.22214 0.29305 C 0.23008 0.29954 0.23659 0.2993 0.24493 0.30046 C 0.25261 0.29815 0.26211 0.29653 0.26849 0.28727 C 0.27214 0.28194 0.27865 0.27199 0.28321 0.26713 C 0.28477 0.26528 0.28659 0.26458 0.28815 0.26273 C 0.28972 0.26065 0.29076 0.25764 0.29219 0.25555 C 0.30573 0.23495 0.29375 0.25764 0.30769 0.22639 C 0.30899 0.22361 0.31172 0.21782 0.31172 0.21782 C 0.31198 0.21528 0.31185 0.21273 0.3125 0.21065 C 0.31615 0.19884 0.31576 0.20926 0.31576 0.20185 " pathEditMode="relative" ptsTypes="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41 0.20764 L 0.31341 0.20764 C 0.31576 0.20949 0.31836 0.21111 0.32071 0.21342 C 0.32266 0.21551 0.32435 0.21875 0.32644 0.2206 C 0.32982 0.22361 0.33334 0.22592 0.33698 0.22801 C 0.35469 0.23773 0.35339 0.23518 0.3737 0.23819 C 0.38151 0.2375 0.38946 0.23796 0.39727 0.23657 C 0.40443 0.23542 0.41146 0.23264 0.41849 0.23079 C 0.42552 0.22917 0.43269 0.22801 0.43972 0.22639 C 0.44349 0.22407 0.44727 0.22153 0.45118 0.21921 C 0.4586 0.21481 0.46172 0.21458 0.46901 0.20764 C 0.47605 0.20092 0.48295 0.19421 0.48946 0.18588 C 0.5 0.17245 0.49948 0.16805 0.50743 0.15393 C 0.51055 0.14838 0.51355 0.14236 0.51719 0.13796 C 0.52631 0.12731 0.53308 0.12292 0.54245 0.1162 C 0.5448 0.11204 0.54896 0.10393 0.55222 0.10185 C 0.56003 0.09676 0.5793 0.09282 0.58646 0.09167 C 0.60782 0.08842 0.62201 0.0875 0.64193 0.08588 L 0.66641 0.08148 C 0.67123 0.08055 0.67618 0.07986 0.68099 0.0787 C 0.71133 0.0706 0.68724 0.0743 0.7112 0.0713 L 0.71615 0.06713 " pathEditMode="relative" ptsTypes="AAAAAAAAAAAAAAAA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07 L 0.00209 0.0007 C 0.00534 0.00162 0.0086 0.00209 0.01185 0.00348 C 0.01433 0.00463 0.01667 0.00695 0.01914 0.00787 C 0.02188 0.0088 0.02461 0.0088 0.02735 0.00926 C 0.0306 0.01112 0.03386 0.01274 0.03711 0.01505 C 0.03802 0.01574 0.03854 0.0176 0.03959 0.01806 C 0.04271 0.01945 0.0461 0.01968 0.04935 0.02084 C 0.05131 0.02153 0.05313 0.02269 0.05508 0.02385 C 0.0569 0.0257 0.05873 0.02801 0.06068 0.02963 C 0.06198 0.03056 0.06368 0.0294 0.06485 0.03102 C 0.08216 0.05579 0.06354 0.04098 0.0819 0.05278 C 0.08308 0.05417 0.08399 0.05579 0.08516 0.05718 C 0.08646 0.05834 0.08802 0.05857 0.08933 0.05996 C 0.09571 0.06713 0.08698 0.0625 0.09584 0.06574 C 0.09766 0.07014 0.09974 0.07431 0.10144 0.07871 C 0.10248 0.08149 0.10274 0.08519 0.10391 0.0875 C 0.10547 0.09051 0.10782 0.09213 0.10964 0.09468 C 0.11563 0.10278 0.11146 0.09885 0.11784 0.10348 C 0.11862 0.10487 0.11927 0.10649 0.12032 0.10787 C 0.12149 0.10949 0.12331 0.10996 0.12435 0.11204 C 0.13034 0.1257 0.12344 0.12037 0.12917 0.12362 C 0.1306 0.12709 0.13203 0.13033 0.13334 0.1338 C 0.13451 0.13704 0.13516 0.14098 0.13659 0.14399 C 0.13802 0.14723 0.13933 0.15139 0.14141 0.15255 L 0.14636 0.15556 C 0.14662 0.15903 0.14636 0.1625 0.14714 0.16574 C 0.14753 0.16737 0.14883 0.16737 0.14961 0.16852 C 0.15078 0.17037 0.15183 0.17246 0.15287 0.17431 C 0.15378 0.18241 0.15326 0.18403 0.15782 0.19028 C 0.1586 0.19144 0.1599 0.19121 0.16107 0.19167 C 0.16159 0.19375 0.16185 0.19607 0.16263 0.19746 C 0.1668 0.20487 0.17292 0.20625 0.17813 0.20926 C 0.17943 0.2088 0.1862 0.20741 0.18789 0.20625 C 0.18985 0.2051 0.19154 0.20255 0.19362 0.20186 C 0.19844 0.20047 0.20339 0.20093 0.20834 0.20047 C 0.21055 0.2 0.21263 0.19954 0.21485 0.19908 C 0.21615 0.19862 0.21771 0.19885 0.21888 0.19746 C 0.22032 0.1963 0.22097 0.19352 0.22214 0.19167 C 0.22344 0.18982 0.22487 0.18797 0.22631 0.18588 C 0.22683 0.18519 0.22722 0.1838 0.22787 0.18311 C 0.22982 0.18056 0.23243 0.17871 0.23438 0.17593 C 0.24024 0.1676 0.23099 0.17894 0.23854 0.17014 " pathEditMode="relative" ptsTypes="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51 0.17593 L 0.23451 0.17593 C 0.23503 0.16945 0.23516 0.1632 0.23607 0.15695 C 0.23659 0.15394 0.23776 0.15116 0.23854 0.14838 C 0.24024 0.14121 0.24154 0.13357 0.24336 0.12662 C 0.24662 0.11459 0.25078 0.10857 0.25651 0.09908 C 0.25716 0.09792 0.25808 0.09699 0.25886 0.09607 C 0.26719 0.075 0.26159 0.08704 0.27279 0.06852 C 0.27383 0.06667 0.275 0.06482 0.27604 0.06274 C 0.27696 0.06088 0.27748 0.05857 0.27852 0.05695 C 0.27917 0.05602 0.28008 0.05602 0.28086 0.05556 C 0.28229 0.05463 0.2836 0.05371 0.28503 0.05278 L 0.3168 0.05996 C 0.3181 0.06019 0.31953 0.06042 0.32084 0.06135 C 0.32331 0.0632 0.32904 0.07454 0.32982 0.07593 C 0.33269 0.08866 0.32956 0.07848 0.33555 0.08889 C 0.3362 0.09005 0.33659 0.0919 0.33711 0.09329 C 0.33894 0.09699 0.34558 0.10695 0.3461 0.10764 C 0.34701 0.10903 0.34779 0.11065 0.34857 0.11204 C 0.34909 0.11551 0.34948 0.11899 0.35026 0.12223 C 0.35183 0.12894 0.35352 0.13264 0.35586 0.1382 C 0.35769 0.15116 0.35508 0.13565 0.36081 0.15255 C 0.36133 0.1544 0.36107 0.15672 0.36159 0.15834 C 0.36628 0.17524 0.36407 0.15903 0.36576 0.17593 " pathEditMode="relative" ptsTypes="AAAAAAAAAAAAAAAAAAAAAA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07 0.16875 L 0.36407 0.16875 C 0.36537 0.16482 0.36667 0.16088 0.3681 0.15695 C 0.3694 0.15348 0.37084 0.15047 0.37214 0.14699 C 0.37383 0.14213 0.37618 0.12894 0.37865 0.12801 L 0.38282 0.12662 C 0.38412 0.12408 0.38542 0.12153 0.38685 0.11945 C 0.39297 0.11019 0.39193 0.1125 0.3974 0.10625 C 0.40209 0.10093 0.40482 0.09653 0.41042 0.09329 C 0.4125 0.09213 0.41485 0.09237 0.41706 0.0919 C 0.41888 0.09237 0.42084 0.09237 0.42266 0.09329 C 0.42409 0.09399 0.42539 0.09561 0.42683 0.09607 C 0.42969 0.09723 0.43282 0.09723 0.43581 0.09769 C 0.43815 0.09862 0.44063 0.09977 0.4431 0.10047 C 0.4461 0.10139 0.44909 0.10139 0.45209 0.10186 C 0.46862 0.1051 0.44519 0.10232 0.47657 0.10487 L 0.51563 0.10047 C 0.51836 0.10024 0.52123 0.10047 0.52383 0.09908 C 0.52565 0.09792 0.52696 0.09491 0.52865 0.09329 C 0.52943 0.0926 0.53034 0.09237 0.53112 0.0919 C 0.53256 0.08936 0.53373 0.08658 0.53516 0.08449 C 0.53724 0.08172 0.53998 0.08056 0.5418 0.07732 C 0.54297 0.075 0.5431 0.0713 0.54414 0.06852 C 0.54532 0.06574 0.54701 0.06389 0.54831 0.06135 C 0.54974 0.05857 0.55104 0.05556 0.55235 0.05255 C 0.55261 0.05116 0.55248 0.04908 0.55313 0.04838 C 0.55534 0.04561 0.55808 0.04422 0.56055 0.0426 C 0.5655 0.03889 0.57409 0.03565 0.57839 0.03519 L 0.62253 0.03241 C 0.64506 0.02871 0.63946 0.02894 0.67878 0.03241 C 0.68021 0.03241 0.68138 0.03449 0.68282 0.03519 C 0.68607 0.03704 0.68933 0.03843 0.69258 0.03959 C 0.69766 0.04144 0.70287 0.0426 0.70808 0.04399 C 0.71328 0.04352 0.71836 0.0426 0.72357 0.0426 C 0.72683 0.0426 0.73008 0.04375 0.73334 0.04399 C 0.73581 0.04422 0.73828 0.04399 0.74076 0.04399 " pathEditMode="relative" ptsTypes="AAAAAAAAAAAAAAAAAAAAAAAAAAAAAAAAAA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116 L 0.00065 -0.00116 C 0.00859 -0.00024 0.0181 0.00023 0.02591 0.00462 C 0.02826 0.00625 0.03008 0.00995 0.03242 0.01203 C 0.03333 0.01296 0.03451 0.01296 0.03568 0.01342 C 0.03919 0.01782 0.04362 0.02037 0.04622 0.02638 C 0.04727 0.02893 0.04792 0.0324 0.04948 0.03379 C 0.05339 0.03657 0.05768 0.03657 0.06172 0.03796 C 0.06419 0.0405 0.06654 0.04328 0.06901 0.04537 C 0.07057 0.04652 0.0724 0.04699 0.07396 0.04814 C 0.07487 0.04884 0.07552 0.05023 0.07643 0.05115 C 0.07721 0.05185 0.07812 0.05185 0.07891 0.05254 C 0.08021 0.0537 0.08151 0.05578 0.08294 0.05694 C 0.08424 0.05787 0.08568 0.05787 0.08698 0.05833 C 0.08893 0.05972 0.09128 0.05995 0.09271 0.06273 C 0.09492 0.06666 0.09453 0.07569 0.09766 0.07708 C 0.10417 0.08009 0.1112 0.07523 0.11797 0.0743 C 0.11966 0.07291 0.12122 0.07106 0.12292 0.0699 C 0.125 0.06851 0.12734 0.06851 0.12943 0.06712 C 0.13411 0.06342 0.13698 0.06018 0.13997 0.05393 C 0.14141 0.05115 0.14258 0.04814 0.14414 0.04537 C 0.14896 0.03587 0.15872 0.01782 0.15872 0.01782 C 0.15924 0.01435 0.15951 0.01087 0.16042 0.00763 C 0.16094 0.00532 0.16185 0.00347 0.16289 0.00185 C 0.1668 -0.00556 0.17187 -0.01135 0.175 -0.01991 C 0.17865 -0.0294 0.17943 -0.03195 0.18398 -0.04167 C 0.18503 -0.04375 0.1862 -0.04561 0.18724 -0.04746 C 0.18893 -0.0595 0.18672 -0.04746 0.19297 -0.06343 C 0.19596 -0.07084 0.19844 -0.07871 0.20117 -0.08658 C 0.20195 -0.08889 0.20286 -0.09121 0.20365 -0.09375 L 0.20768 -0.10834 C 0.2082 -0.11274 0.20846 -0.11713 0.20924 -0.1213 C 0.20964 -0.12292 0.21055 -0.12408 0.21094 -0.1257 C 0.21159 -0.12848 0.21263 -0.13426 0.21263 -0.13426 " pathEditMode="relative" ptsTypes="AAAAAAAAAAAAAAAAAAAAAAAAAAAAAAAA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41 -0.14306 L 0.21341 -0.14306 C 0.21419 -0.13936 0.21536 -0.13565 0.21576 -0.13149 C 0.21849 -0.10764 0.21393 -0.12061 0.21901 -0.10834 C 0.22109 -0.09746 0.21836 -0.11088 0.22148 -0.09977 C 0.22214 -0.09746 0.22253 -0.09491 0.22318 -0.09237 C 0.22526 -0.06551 0.22161 -0.09468 0.22721 -0.07801 C 0.22826 -0.075 0.22826 -0.07107 0.22878 -0.06783 C 0.22904 -0.06644 0.22917 -0.06459 0.22969 -0.06343 C 0.23177 -0.05834 0.23424 -0.05556 0.23698 -0.05186 C 0.23893 -0.03056 0.23594 -0.05255 0.24023 -0.03889 C 0.24115 -0.03612 0.24115 -0.03288 0.24193 -0.0301 L 0.24349 -0.02431 C 0.24505 -0.01135 0.24401 -0.02176 0.24518 -0.00255 C 0.24544 0.00138 0.24531 0.00532 0.24596 0.00902 C 0.24635 0.01134 0.24766 0.01296 0.24844 0.01481 C 0.24896 0.01759 0.24948 0.0206 0.25 0.02361 C 0.25078 0.02731 0.25169 0.03125 0.25247 0.03518 C 0.25286 0.03703 0.2526 0.03935 0.25326 0.04097 C 0.25378 0.04212 0.25495 0.04189 0.25573 0.04236 C 0.25625 0.04513 0.25625 0.04861 0.25742 0.05092 C 0.25807 0.05254 0.25964 0.05185 0.26068 0.05254 C 0.26198 0.05324 0.26341 0.05439 0.26471 0.05532 C 0.27656 0.05231 0.27812 0.05648 0.28424 0.04675 C 0.28568 0.04444 0.28724 0.04212 0.28841 0.03935 C 0.29023 0.03495 0.29102 0.02893 0.29323 0.025 C 0.29701 0.01828 0.29935 0.01481 0.30221 0.00763 C 0.30625 -0.00255 0.30378 -0.00093 0.31042 -0.01274 C 0.31094 -0.01389 0.31198 -0.01366 0.31276 -0.01413 C 0.31419 -0.0176 0.31562 -0.02084 0.31693 -0.02431 C 0.31784 -0.02663 0.31836 -0.0294 0.3194 -0.03149 C 0.32018 -0.03334 0.32161 -0.03426 0.32266 -0.03588 C 0.32344 -0.03727 0.32422 -0.03889 0.325 -0.04028 C 0.32565 -0.0426 0.3263 -0.04491 0.32669 -0.04746 C 0.32721 -0.05093 0.32682 -0.0544 0.32747 -0.05764 C 0.32799 -0.0595 0.32917 -0.06042 0.32995 -0.06204 C 0.33138 -0.06482 0.33229 -0.06875 0.33398 -0.07061 C 0.33542 -0.07223 0.33724 -0.07176 0.33893 -0.07223 C 0.34596 -0.07848 0.34883 -0.08288 0.35924 -0.075 C 0.36302 -0.07223 0.36458 -0.06413 0.36745 -0.05903 C 0.3681 -0.05788 0.36914 -0.05718 0.36992 -0.05625 C 0.37448 -0.03565 0.37109 -0.05232 0.37474 -0.00695 C 0.375 -0.00394 0.37526 -0.00116 0.37565 0.00185 C 0.37578 0.00324 0.37578 0.00509 0.37643 0.00601 C 0.37734 0.00763 0.37865 0.0081 0.37969 0.00902 C 0.38568 0.02662 0.37865 0.00439 0.38372 0.02638 C 0.38437 0.02893 0.38555 0.03101 0.3862 0.03356 C 0.38698 0.03634 0.38724 0.03958 0.38789 0.04236 C 0.39062 0.05509 0.39023 0.04837 0.39023 0.05694 " pathEditMode="relative" ptsTypes="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409 0.01481 L 0.37409 0.01504 C 0.37604 -0.00463 0.37357 0.00578 0.38151 -0.01135 C 0.38398 -0.01713 0.38685 -0.02292 0.38919 -0.02894 C 0.38984 -0.03079 0.39049 -0.03288 0.39154 -0.03473 C 0.39284 -0.03681 0.39414 -0.03889 0.39557 -0.04051 C 0.39622 -0.04121 0.40221 -0.04329 0.40247 -0.04329 C 0.41484 -0.04931 0.40664 -0.04676 0.41797 -0.04908 L 0.44753 -0.0463 C 0.45378 -0.04584 0.46003 -0.04561 0.46628 -0.04491 C 0.46771 -0.04468 0.46927 -0.04375 0.47083 -0.04329 C 0.47266 -0.04283 0.47448 -0.04237 0.4763 -0.0419 C 0.48047 -0.03959 0.48437 -0.03519 0.48867 -0.03473 C 0.52031 -0.0301 0.50221 -0.03241 0.5431 -0.02894 C 0.54492 -0.02848 0.54674 -0.02778 0.54857 -0.02732 C 0.5513 -0.02686 0.55378 -0.02686 0.55625 -0.02593 C 0.55859 -0.02524 0.56042 -0.02362 0.5625 -0.02315 C 0.57383 -0.01968 0.5681 -0.02593 0.57539 -0.01575 " pathEditMode="relative" rAng="0" ptsTypes="AAAAAAAAAAAAAAAA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-31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463 L 0.00013 -0.00463 C 0.00195 -0.00185 0.00378 0.00139 0.00573 0.00394 C 0.00651 0.00486 0.00768 0.00417 0.0082 0.00533 C 0.01146 0.01227 0.00859 0.01135 0.01068 0.01713 C 0.01159 0.01968 0.01263 0.02199 0.01393 0.02431 C 0.01537 0.02686 0.02292 0.03287 0.02292 0.03287 C 0.02422 0.0338 0.02565 0.03403 0.02695 0.03449 C 0.03438 0.04329 0.02734 0.03588 0.04649 0.04167 C 0.0487 0.04236 0.05091 0.04352 0.053 0.04468 L 0.1069 0.04306 C 0.11615 0.0419 0.12122 0.03727 0.12891 0.03287 C 0.13073 0.03195 0.13268 0.03102 0.13464 0.0301 C 0.13594 0.02848 0.14401 0.01991 0.14688 0.01551 C 0.14831 0.0132 0.14948 0.01065 0.15091 0.00834 C 0.15247 0.00579 0.15443 0.00394 0.15573 0.00116 C 0.15742 -0.00231 0.15807 -0.00717 0.1599 -0.01064 C 0.16237 -0.01527 0.16432 -0.01597 0.16719 -0.01782 C 0.16771 -0.01967 0.16953 -0.02523 0.16966 -0.02801 C 0.16979 -0.03125 0.16966 -0.03472 0.16966 -0.03796 " pathEditMode="relative" ptsTypes="AAAAAAAAAAAAAAAAAA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66 -0.02801 L 0.16966 -0.02801 C 0.19141 -0.07314 0.17695 -0.05509 0.21615 -0.07268 C 0.22839 -0.07083 0.24076 -0.07129 0.25287 -0.06689 C 0.25625 -0.06574 0.25859 -0.05949 0.26172 -0.05694 C 0.26888 -0.05115 0.27721 -0.04976 0.28385 -0.04236 C 0.29206 -0.0331 0.28802 -0.03703 0.29609 -0.03078 C 0.30729 -0.01319 0.29779 -0.02615 0.30742 -0.0162 C 0.30912 -0.01458 0.31081 -0.01273 0.31237 -0.01041 C 0.31328 -0.00926 0.3138 -0.00717 0.31484 -0.00625 C 0.31654 -0.00416 0.31862 -0.00324 0.32057 -0.00185 C 0.32188 0.0007 0.32331 0.00278 0.32461 0.00533 C 0.32578 0.00764 0.32656 0.01065 0.32787 0.01274 C 0.33034 0.01644 0.33372 0.01852 0.33607 0.02269 C 0.3388 0.02778 0.33906 0.03056 0.34258 0.03149 C 0.34336 0.03172 0.34414 0.03149 0.34505 0.03149 " pathEditMode="relative" ptsTypes="AAAAAAAAAAAAAA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89 0.03033 L 0.34089 0.03033 C 0.34414 0.02871 0.34727 0.02686 0.35065 0.0257 C 0.35352 0.02477 0.35651 0.02431 0.35964 0.02431 L 0.4737 0.0257 C 0.49115 0.02477 0.50846 0.02292 0.52591 0.02292 L 0.58945 0.02431 C 0.63724 0.02639 0.54818 0.0257 0.60169 0.0257 " pathEditMode="relative" ptsTypes="AAAAAAAA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231 L 0.00156 -0.00231 C 0.00586 -0.00185 0.01015 -0.00162 0.01458 -0.00092 C 0.01562 -0.00069 0.01667 -3.7037E-6 0.01784 0.00047 C 0.02083 0.00162 0.02383 0.00255 0.02682 0.00348 C 0.02943 0.00417 0.03216 0.0044 0.03489 0.00486 C 0.03711 0.00533 0.03932 0.00602 0.0414 0.00625 C 0.05013 0.00718 0.05885 0.00718 0.06758 0.00787 C 0.07031 0.0088 0.07292 0.01065 0.07565 0.01065 C 0.11979 0.01181 0.11081 0.01343 0.13515 0.00625 C 0.13737 0.00486 0.13958 0.00324 0.1418 0.00186 C 0.14661 -0.00115 0.15182 -0.00254 0.15638 -0.00671 C 0.16055 -0.01041 0.16406 -0.01643 0.16784 -0.02129 C 0.16966 -0.02361 0.17135 -0.02731 0.17357 -0.02847 C 0.17773 -0.03101 0.17526 -0.02939 0.18086 -0.03426 C 0.18229 -0.0368 0.18346 -0.03935 0.18489 -0.04166 C 0.1918 -0.05208 0.19935 -0.05949 0.20534 -0.07199 L 0.20937 -0.08078 C 0.21028 -0.08703 0.21015 -0.08472 0.21015 -0.08796 " pathEditMode="relative" ptsTypes="AAAAAAAAAAAAAAAAA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28 -0.08078 L 0.21028 -0.08078 C 0.2638 -0.09027 0.22487 -0.08379 0.3569 -0.08078 L 0.46367 -0.07615 C 0.46614 -0.07685 0.46862 -0.07708 0.47109 -0.07777 C 0.47213 -0.07801 0.47318 -0.07916 0.47435 -0.07916 C 0.47838 -0.07963 0.48242 -0.07916 0.48659 -0.07916 " pathEditMode="relative" ptsTypes="AAAAA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255 -0.07777 L 0.48255 -0.07777 C 0.48802 -0.06412 0.48515 -0.06921 0.49388 -0.05764 C 0.49466 -0.05648 0.49544 -0.05532 0.49635 -0.05463 C 0.49739 -0.05393 0.49857 -0.05393 0.49961 -0.05324 C 0.50755 -0.04861 0.52331 -0.03889 0.52331 -0.03889 C 0.53476 -0.025 0.5194 -0.04143 0.53867 -0.03009 C 0.53893 -0.02986 0.55078 -0.01805 0.55586 -0.01713 C 0.5789 -0.01273 0.60859 -0.01157 0.62917 -0.00972 C 0.64114 -0.01088 0.65312 -0.01273 0.6651 -0.01273 C 0.66862 -0.01273 0.67213 -0.01041 0.67565 -0.00972 C 0.68034 -0.00902 0.68489 -0.00879 0.68958 -0.00833 C 0.70846 -0.00277 0.69193 -0.0074 0.73685 -0.00254 C 0.75364 -0.00069 0.74818 -0.00139 0.76862 0.00324 C 0.77851 0.00903 0.76276 0.00047 0.7914 0.00186 C 0.79479 0.00186 0.79792 0.00486 0.80117 0.00602 C 0.8026 0.00672 0.8039 0.00741 0.80534 0.00764 C 0.81341 0.00787 0.82161 0.00764 0.82982 0.00764 " pathEditMode="relative" ptsTypes="AAAAAAAAAAAAAAAA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1BE4C9-7765-462A-B291-DD984F052160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401294A0-C01A-4729-81CF-3DDB483909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A6F873-0D61-4243-921B-B68BFA697C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17</cp:revision>
  <dcterms:created xsi:type="dcterms:W3CDTF">2024-03-12T14:41:00Z</dcterms:created>
  <dcterms:modified xsi:type="dcterms:W3CDTF">2025-10-13T14:28:29Z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95315B3306E444B5837217AAF10B031C_12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