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5088-D791-44A1-9500-38101095D1BE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9" y="-11108"/>
            <a:ext cx="12192000" cy="716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65" y="3362037"/>
            <a:ext cx="3738944" cy="3738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510" y="562922"/>
            <a:ext cx="4891140" cy="3224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8412" y="1172078"/>
            <a:ext cx="3149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_+,,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221" y="716248"/>
            <a:ext cx="1967372" cy="1967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759" y="3047319"/>
            <a:ext cx="280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0" y="3732895"/>
            <a:ext cx="3535958" cy="3462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2" y="4057518"/>
            <a:ext cx="889841" cy="8898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3876" y="1336299"/>
            <a:ext cx="284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8" y="1188011"/>
            <a:ext cx="1681577" cy="1681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3861" y="899431"/>
            <a:ext cx="1600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ˮ</a:t>
            </a:r>
            <a:endParaRPr lang="en-US" sz="11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820" y="3063267"/>
            <a:ext cx="190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8" y="3573737"/>
            <a:ext cx="521565" cy="851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878" y="1310095"/>
            <a:ext cx="2679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479">
            <a:off x="5387625" y="1046000"/>
            <a:ext cx="1443778" cy="14917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8743" y="920939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6800" y="3079792"/>
            <a:ext cx="12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2" y="4257339"/>
            <a:ext cx="874735" cy="8747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7" y="1312591"/>
            <a:ext cx="1593961" cy="15939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5181" y="1636578"/>
            <a:ext cx="461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1109" y="2656527"/>
            <a:ext cx="126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831" y="3118192"/>
            <a:ext cx="139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Слива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6743">
            <a:off x="2075815" y="3976025"/>
            <a:ext cx="598811" cy="5988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25" y="75957"/>
            <a:ext cx="1046562" cy="9739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77871" y="1864093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0" y="4309743"/>
            <a:ext cx="889841" cy="6673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56" y="1262067"/>
            <a:ext cx="1296227" cy="1296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86983" y="1398307"/>
            <a:ext cx="2805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НИКИ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5647" y="3105157"/>
            <a:ext cx="230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Сырники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4904" b="10460"/>
          <a:stretch/>
        </p:blipFill>
        <p:spPr>
          <a:xfrm>
            <a:off x="4464772" y="578981"/>
            <a:ext cx="2283495" cy="28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32" grpId="0"/>
      <p:bldP spid="32" grpId="1"/>
      <p:bldP spid="33" grpId="0"/>
      <p:bldP spid="33" grpId="1"/>
      <p:bldP spid="34" grpId="0" build="allAtOnce"/>
      <p:bldP spid="38" grpId="0"/>
      <p:bldP spid="38" grpId="1"/>
      <p:bldP spid="27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65836D-3766-4867-96B1-8E7BB64D0FB2}"/>
</file>

<file path=customXml/itemProps2.xml><?xml version="1.0" encoding="utf-8"?>
<ds:datastoreItem xmlns:ds="http://schemas.openxmlformats.org/officeDocument/2006/customXml" ds:itemID="{94FFEAC0-EBD1-49A0-8DCC-E9BBB29E5918}"/>
</file>

<file path=customXml/itemProps3.xml><?xml version="1.0" encoding="utf-8"?>
<ds:datastoreItem xmlns:ds="http://schemas.openxmlformats.org/officeDocument/2006/customXml" ds:itemID="{2F68525C-6324-435A-BDDF-0BD984C808D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14</cp:revision>
  <dcterms:created xsi:type="dcterms:W3CDTF">2024-11-30T18:47:41Z</dcterms:created>
  <dcterms:modified xsi:type="dcterms:W3CDTF">2024-12-20T22:28:23Z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