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12" name="Picture 1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762490" y="2684780"/>
            <a:ext cx="2429510" cy="2429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2024-05-10T10:28:00Z</dcterms:created>
  <dcterms:modified xsi:type="dcterms:W3CDTF">2024-12-13T13:26:11Z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</Properties>
</file>