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720" y="2764593"/>
            <a:ext cx="1271332" cy="1271332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128" y="2530471"/>
            <a:ext cx="3521710" cy="3521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6798" y="4620973"/>
            <a:ext cx="1632434" cy="16324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954" y="725200"/>
            <a:ext cx="1423345" cy="142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747" y="2704192"/>
            <a:ext cx="1467685" cy="1467685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Флаг Польши">
            <a:extLst>
              <a:ext uri="{FF2B5EF4-FFF2-40B4-BE49-F238E27FC236}">
                <a16:creationId xmlns:a16="http://schemas.microsoft.com/office/drawing/2014/main" id="{AB6CB2C2-E48D-F92F-2E02-96F222D8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73" y="958392"/>
            <a:ext cx="1452608" cy="8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Умножение 32"/>
          <p:cNvSpPr/>
          <p:nvPr/>
        </p:nvSpPr>
        <p:spPr>
          <a:xfrm>
            <a:off x="1154604" y="5580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9024" y="790438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34714" y="54983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8414" y="7963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72662" y="256632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62401" y="279020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9826" y="256028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73433" y="27861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10006" y="456935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402793" y="480691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36" grpId="0" animBg="1"/>
      <p:bldP spid="36" grpId="1" animBg="1"/>
      <p:bldP spid="37" grpId="0" animBg="1"/>
      <p:bldP spid="37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64" grpId="0" animBg="1"/>
      <p:bldP spid="64" grpId="1" animBg="1"/>
      <p:bldP spid="65" grpId="0" animBg="1"/>
      <p:bldP spid="6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2024-05-06T15:26:00Z</dcterms:created>
  <dcterms:modified xsi:type="dcterms:W3CDTF">2025-06-21T10:09:54Z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