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5.svg"/><Relationship Id="rId34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9.svg"/><Relationship Id="rId33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7.svg"/><Relationship Id="rId28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3.sv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6.png"/><Relationship Id="rId27" Type="http://schemas.openxmlformats.org/officeDocument/2006/relationships/image" Target="../media/image21.sv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6A12DE-1650-4064-BDE2-9224DFB0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792" y="3313381"/>
            <a:ext cx="3288894" cy="3288894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