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Морковь, капуста, лук, шпинат + добавь  картофель и  тыкву.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6.png"/><Relationship Id="rId18" Type="http://schemas.microsoft.com/office/2007/relationships/hdphoto" Target="../media/hdphoto7.wdp"/><Relationship Id="rId26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microsoft.com/office/2007/relationships/hdphoto" Target="../media/hdphoto4.wdp"/><Relationship Id="rId17" Type="http://schemas.openxmlformats.org/officeDocument/2006/relationships/image" Target="../media/image8.png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6.wdp"/><Relationship Id="rId20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5.png"/><Relationship Id="rId24" Type="http://schemas.openxmlformats.org/officeDocument/2006/relationships/image" Target="../media/image14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3.png"/><Relationship Id="rId10" Type="http://schemas.microsoft.com/office/2007/relationships/hdphoto" Target="../media/hdphoto3.wdp"/><Relationship Id="rId19" Type="http://schemas.openxmlformats.org/officeDocument/2006/relationships/image" Target="../media/image9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microsoft.com/office/2007/relationships/hdphoto" Target="../media/hdphoto5.wdp"/><Relationship Id="rId22" Type="http://schemas.openxmlformats.org/officeDocument/2006/relationships/image" Target="../media/image12.png"/><Relationship Id="rId27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облако, небо, природа, пляж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"/>
            <a:ext cx="12192000" cy="6856515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5732275" y="545871"/>
            <a:ext cx="5704802" cy="5552818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: скругленные углы 28"/>
          <p:cNvSpPr/>
          <p:nvPr/>
        </p:nvSpPr>
        <p:spPr>
          <a:xfrm>
            <a:off x="367325" y="828675"/>
            <a:ext cx="4805321" cy="1357460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2165"/>
            <a:ext cx="1033389" cy="126023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4" y="1596110"/>
            <a:ext cx="1362450" cy="1971545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5" y="2451456"/>
            <a:ext cx="1607270" cy="16072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597" y="828675"/>
            <a:ext cx="1307346" cy="129169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5" y="4124685"/>
            <a:ext cx="1643639" cy="16436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3" y="479912"/>
            <a:ext cx="1961043" cy="197154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844"/>
            <a:ext cx="1293310" cy="183865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фрукт, клубника, Натуральные продукты, ягод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60" y="828675"/>
            <a:ext cx="1307346" cy="129169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самолет, Воздушный шар, сердце, шар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970" y="1595367"/>
            <a:ext cx="1362450" cy="1971545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152" y="479187"/>
            <a:ext cx="1961043" cy="1971544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одежда, Шорты, штаны, Трусы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634" y="2451456"/>
            <a:ext cx="1607270" cy="1607270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233" y="2691440"/>
            <a:ext cx="1033389" cy="126023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ибок, пластинчатый гриб, гриб, Съедобный гриб&#10;&#10;Автоматически созданное описание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98" y="3913101"/>
            <a:ext cx="1293310" cy="183865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к, растение, рисунок, мак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084" y="4124685"/>
            <a:ext cx="1643639" cy="164363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199573" y="80327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Червоне</a:t>
            </a:r>
            <a:endParaRPr lang="ru-RU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Соковите</a:t>
            </a:r>
            <a:endParaRPr lang="ru-RU" sz="2800" dirty="0">
              <a:ln w="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Солодке</a:t>
            </a:r>
            <a:endParaRPr lang="en-US" sz="2800" dirty="0"/>
          </a:p>
        </p:txBody>
      </p:sp>
      <p:sp>
        <p:nvSpPr>
          <p:cNvPr id="62" name="TextBox 61"/>
          <p:cNvSpPr txBox="1"/>
          <p:nvPr/>
        </p:nvSpPr>
        <p:spPr>
          <a:xfrm>
            <a:off x="1120527" y="802814"/>
            <a:ext cx="31477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Червоний</a:t>
            </a:r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Неїстівний</a:t>
            </a:r>
            <a:b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Отруйний</a:t>
            </a:r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/>
          </a:p>
        </p:txBody>
      </p:sp>
      <p:sp>
        <p:nvSpPr>
          <p:cNvPr id="63" name="TextBox 62"/>
          <p:cNvSpPr txBox="1"/>
          <p:nvPr/>
        </p:nvSpPr>
        <p:spPr>
          <a:xfrm>
            <a:off x="1170208" y="803855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Червона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Солодка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Корисна</a:t>
            </a:r>
            <a:endParaRPr lang="en-US" sz="2800" dirty="0"/>
          </a:p>
        </p:txBody>
      </p:sp>
      <p:sp>
        <p:nvSpPr>
          <p:cNvPr id="64" name="TextBox 63"/>
          <p:cNvSpPr txBox="1"/>
          <p:nvPr/>
        </p:nvSpPr>
        <p:spPr>
          <a:xfrm>
            <a:off x="1118792" y="815341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Червоний</a:t>
            </a:r>
            <a:endParaRPr lang="ru-RU" sz="28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Пахучий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Квітучий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>
            <a:off x="1039746" y="81801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Червона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Легка </a:t>
            </a:r>
          </a:p>
          <a:p>
            <a:pPr algn="ctr"/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Надута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958965" y="80327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Червоні</a:t>
            </a:r>
            <a:endParaRPr lang="ru-RU" sz="28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Літні</a:t>
            </a:r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Короткі</a:t>
            </a:r>
            <a:endParaRPr lang="en-US" sz="2800" dirty="0"/>
          </a:p>
        </p:txBody>
      </p:sp>
      <p:sp>
        <p:nvSpPr>
          <p:cNvPr id="67" name="TextBox 66"/>
          <p:cNvSpPr txBox="1"/>
          <p:nvPr/>
        </p:nvSpPr>
        <p:spPr>
          <a:xfrm>
            <a:off x="1044788" y="810644"/>
            <a:ext cx="31477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Червоне</a:t>
            </a:r>
            <a:endParaRPr lang="ru-RU" sz="2800" dirty="0">
              <a:ln w="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Маленьке</a:t>
            </a:r>
            <a:r>
              <a:rPr lang="ru-RU" sz="2800" dirty="0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dirty="0" err="1">
                <a:ln w="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Повзуче</a:t>
            </a:r>
            <a:endParaRPr lang="en-US" sz="2800" dirty="0"/>
          </a:p>
        </p:txBody>
      </p:sp>
      <p:pic>
        <p:nvPicPr>
          <p:cNvPr id="40" name="Рисунок 39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234" y="3726248"/>
            <a:ext cx="2438400" cy="2438400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84887" y="2906679"/>
            <a:ext cx="3281045" cy="3281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7" grpId="0"/>
      <p:bldP spid="37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37</Words>
  <Application>Microsoft Office PowerPoint</Application>
  <PresentationFormat>Широкоэкранный</PresentationFormat>
  <Paragraphs>22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16</cp:revision>
  <dcterms:created xsi:type="dcterms:W3CDTF">2024-04-19T18:58:00Z</dcterms:created>
  <dcterms:modified xsi:type="dcterms:W3CDTF">2024-11-11T09:15:54Z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3DF00257016844A89304AFA4542F9669_12</vt:lpwstr>
  </property>
  <property fmtid="{D5CDD505-2E9C-101B-9397-08002B2CF9AE}" pid="3" name="KSOProductBuildVer">
    <vt:lpwstr>1033-12.2.0.17119</vt:lpwstr>
  </property>
</Properties>
</file>