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4A699-E90E-4947-942E-2EB9160B315A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B736C-AC32-4EC9-96B4-409B71061B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531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B736C-AC32-4EC9-96B4-409B71061B3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908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картина, рисунок, детская площад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A4E147-5496-A736-ADA1-675F5DE495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5B9E2081-0861-9476-D91A-81808C41110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B3A858-5E75-69F5-02D1-A6D52D718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587519D-64A6-7E20-D396-467AA340B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" y="3236065"/>
            <a:ext cx="2630142" cy="263014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2" name="Рисунок 21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18C1467-EAA6-26FB-677A-95D0E7A54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33" y="3026515"/>
            <a:ext cx="2934942" cy="293494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6" name="Рисунок 25" descr="Изображение выглядит как аксессуар, Багаж и сумки, мешок, Ручная кладь&#10;&#10;Автоматически созданное описание">
            <a:extLst>
              <a:ext uri="{FF2B5EF4-FFF2-40B4-BE49-F238E27FC236}">
                <a16:creationId xmlns:a16="http://schemas.microsoft.com/office/drawing/2014/main" id="{31795644-15E9-1A30-BE3A-EDA9CCC5F3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22" y="4924728"/>
            <a:ext cx="1731994" cy="1437376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475604F-9678-F193-4451-3CD5BFF5E2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58" y="1837824"/>
            <a:ext cx="1924971" cy="192497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6B52576-677E-4125-6083-FD163F8574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22" y="1925473"/>
            <a:ext cx="1706277" cy="170627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46" name="Рисунок 45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5A741860-A0B7-1395-2ABA-7911A9C74F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04" y="1994871"/>
            <a:ext cx="1570776" cy="157077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4" name="Рисунок 33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523927B-010D-9734-3A4A-186ACB8054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04" y="1758848"/>
            <a:ext cx="1721115" cy="188559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707C29-519B-7272-B529-41C2661E72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789" y="1740228"/>
            <a:ext cx="1763010" cy="180373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48" name="Рисунок 47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E95A7697-D3AC-233B-1F0A-3EE42EE463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50" y="1612089"/>
            <a:ext cx="2088298" cy="211087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0" name="Рисунок 49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31EFC1F2-4888-8E7E-7CEE-16DD4AD84C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282" y="1565336"/>
            <a:ext cx="2153515" cy="215351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2" name="Рисунок 51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E989A1A-D7C5-2096-11D8-2B72DF578F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58" y="1522223"/>
            <a:ext cx="1570775" cy="209436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8" name="Рисунок 37" descr="Изображение выглядит как эмблема, круг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BA197DE-1D37-DB50-B762-87D08B309E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63" y="1095673"/>
            <a:ext cx="3165857" cy="316585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0" name="Рисунок 5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2A2C9CC1-B88C-F6AB-7853-6EB976F8F2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58" y="1934133"/>
            <a:ext cx="1554108" cy="1554108"/>
          </a:xfrm>
          <a:prstGeom prst="rect">
            <a:avLst/>
          </a:prstGeom>
        </p:spPr>
      </p:pic>
      <p:pic>
        <p:nvPicPr>
          <p:cNvPr id="3" name="Персонаж">
            <a:extLst>
              <a:ext uri="{FF2B5EF4-FFF2-40B4-BE49-F238E27FC236}">
                <a16:creationId xmlns:a16="http://schemas.microsoft.com/office/drawing/2014/main" id="{4938359B-B4BD-C128-24EE-7FDE4C88358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05" y="3449071"/>
            <a:ext cx="3219965" cy="3219965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0FB599-F3AC-2773-AF7E-38DCA8D0F5B1}"/>
              </a:ext>
            </a:extLst>
          </p:cNvPr>
          <p:cNvSpPr/>
          <p:nvPr/>
        </p:nvSpPr>
        <p:spPr>
          <a:xfrm>
            <a:off x="1935966" y="4343560"/>
            <a:ext cx="1293944" cy="430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843E95-1039-83E1-CECC-1942CA65CE15}"/>
              </a:ext>
            </a:extLst>
          </p:cNvPr>
          <p:cNvSpPr txBox="1"/>
          <p:nvPr/>
        </p:nvSpPr>
        <p:spPr>
          <a:xfrm>
            <a:off x="1948125" y="4289526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Женя</a:t>
            </a:r>
            <a:endParaRPr lang="ru-UA" sz="2800" b="1" dirty="0">
              <a:ln w="1905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E152DA8-E8B5-E80B-251E-078AC438C30C}"/>
              </a:ext>
            </a:extLst>
          </p:cNvPr>
          <p:cNvSpPr/>
          <p:nvPr/>
        </p:nvSpPr>
        <p:spPr>
          <a:xfrm>
            <a:off x="8865689" y="4324510"/>
            <a:ext cx="1293944" cy="430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AC8BC-0A07-2627-060D-07827579BB00}"/>
              </a:ext>
            </a:extLst>
          </p:cNvPr>
          <p:cNvSpPr txBox="1"/>
          <p:nvPr/>
        </p:nvSpPr>
        <p:spPr>
          <a:xfrm>
            <a:off x="8825914" y="4259734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Захар</a:t>
            </a:r>
            <a:endParaRPr lang="ru-UA" sz="2800" b="1" dirty="0">
              <a:ln w="1905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E088BB4-F348-F3B0-8744-AB1849BBB4CF}"/>
              </a:ext>
            </a:extLst>
          </p:cNvPr>
          <p:cNvGrpSpPr/>
          <p:nvPr/>
        </p:nvGrpSpPr>
        <p:grpSpPr>
          <a:xfrm>
            <a:off x="2005658" y="2134523"/>
            <a:ext cx="1879465" cy="1213868"/>
            <a:chOff x="2104786" y="2155868"/>
            <a:chExt cx="2529882" cy="1633945"/>
          </a:xfrm>
        </p:grpSpPr>
        <p:pic>
          <p:nvPicPr>
            <p:cNvPr id="44" name="Рисунок 43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6FE5353-644E-1003-7B6A-E7FE01C94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86" y="2155868"/>
              <a:ext cx="1606928" cy="1606928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17" name="Рисунок 16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B061E3E-8991-E188-067B-02FD8DCD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740" y="2182885"/>
              <a:ext cx="1606928" cy="1606928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A88E9A5-C359-2D71-07EF-B7B445D79C59}"/>
              </a:ext>
            </a:extLst>
          </p:cNvPr>
          <p:cNvGrpSpPr/>
          <p:nvPr/>
        </p:nvGrpSpPr>
        <p:grpSpPr>
          <a:xfrm>
            <a:off x="8364454" y="1723376"/>
            <a:ext cx="2038141" cy="2071942"/>
            <a:chOff x="2067279" y="1462148"/>
            <a:chExt cx="2934942" cy="2983616"/>
          </a:xfrm>
        </p:grpSpPr>
        <p:pic>
          <p:nvPicPr>
            <p:cNvPr id="8" name="Рисунок 7" descr="Изображение выглядит как Яичный желток, Яичный белок, еда, яйцо&#10;&#10;Автоматически созданное описание">
              <a:extLst>
                <a:ext uri="{FF2B5EF4-FFF2-40B4-BE49-F238E27FC236}">
                  <a16:creationId xmlns:a16="http://schemas.microsoft.com/office/drawing/2014/main" id="{F0509FA2-9A4D-6E79-8506-3C0F168E9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279" y="1510822"/>
              <a:ext cx="2934942" cy="2934942"/>
            </a:xfrm>
            <a:prstGeom prst="rect">
              <a:avLst/>
            </a:prstGeom>
          </p:spPr>
        </p:pic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A0DA8644-2189-BF9D-6D79-630599E511FA}"/>
                </a:ext>
              </a:extLst>
            </p:cNvPr>
            <p:cNvCxnSpPr>
              <a:cxnSpLocks/>
            </p:cNvCxnSpPr>
            <p:nvPr/>
          </p:nvCxnSpPr>
          <p:spPr>
            <a:xfrm>
              <a:off x="2466975" y="1462148"/>
              <a:ext cx="514350" cy="128704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Рисунок 6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0B194BFE-051C-12DA-E2E2-E4F38BBD415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90" y="-446724"/>
            <a:ext cx="5342785" cy="5438192"/>
          </a:xfrm>
          <a:prstGeom prst="rect">
            <a:avLst/>
          </a:prstGeom>
        </p:spPr>
      </p:pic>
      <p:pic>
        <p:nvPicPr>
          <p:cNvPr id="7" name="Рисунок 6" descr="Изображение выглядит как аксессуар, Багаж и сумки, мешок, Ручная кладь&#10;&#10;Автоматически созданное описание">
            <a:extLst>
              <a:ext uri="{FF2B5EF4-FFF2-40B4-BE49-F238E27FC236}">
                <a16:creationId xmlns:a16="http://schemas.microsoft.com/office/drawing/2014/main" id="{A9C10516-AA3E-FF3D-6E12-B82305FF4E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848" y="4847730"/>
            <a:ext cx="1731994" cy="14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2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2024-07-21T13:02:50Z</dcterms:created>
  <dcterms:modified xsi:type="dcterms:W3CDTF">2024-08-13T21:12:30Z</dcterms:modified>
</cp:coreProperties>
</file>