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60" d="100"/>
          <a:sy n="60" d="100"/>
        </p:scale>
        <p:origin x="5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25511-4E6D-473F-9F7A-349D83A664B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D2558-15FB-4D10-9162-12B0488F5F7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0463" cy="6858000"/>
          </a:xfrm>
          <a:prstGeom prst="rect">
            <a:avLst/>
          </a:prstGeom>
        </p:spPr>
      </p:pic>
      <p:sp>
        <p:nvSpPr>
          <p:cNvPr id="225" name="Google Shape;225;p6"/>
          <p:cNvSpPr/>
          <p:nvPr/>
        </p:nvSpPr>
        <p:spPr>
          <a:xfrm>
            <a:off x="178904" y="1113184"/>
            <a:ext cx="2623931" cy="5128590"/>
          </a:xfrm>
          <a:prstGeom prst="roundRect">
            <a:avLst>
              <a:gd name="adj" fmla="val 16667"/>
            </a:avLst>
          </a:prstGeom>
          <a:solidFill>
            <a:srgbClr val="FFF2CC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847882" y="2986707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811736" y="140348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854765" y="4601817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4224386" y="115542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latin typeface="Quattrocento Sans"/>
                <a:ea typeface="Quattrocento Sans"/>
                <a:cs typeface="Quattrocento Sans"/>
                <a:sym typeface="Quattrocento Sans"/>
              </a:rPr>
              <a:t>Е</a:t>
            </a:r>
            <a:r>
              <a:rPr lang="ru-RU" sz="3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</a:t>
            </a:r>
            <a:endParaRPr sz="36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6251713" y="397566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ИС</a:t>
            </a:r>
            <a:endParaRPr sz="32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8567194" y="71649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АС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9170504" y="4457698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УС</a:t>
            </a:r>
            <a:endParaRPr sz="28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9684604" y="2600501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Э</a:t>
            </a: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7242818" y="5426765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ЫС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5006767" y="5205616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3710607" y="3429000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АС</a:t>
            </a:r>
            <a:endParaRPr sz="32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7" name="Google Shape;237;p6"/>
          <p:cNvSpPr/>
          <p:nvPr/>
        </p:nvSpPr>
        <p:spPr>
          <a:xfrm rot="843383">
            <a:off x="4103330" y="2663708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8" name="Google Shape;238;p6"/>
          <p:cNvSpPr/>
          <p:nvPr/>
        </p:nvSpPr>
        <p:spPr>
          <a:xfrm rot="3862602">
            <a:off x="5559521" y="814724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9" name="Google Shape;239;p6"/>
          <p:cNvSpPr/>
          <p:nvPr/>
        </p:nvSpPr>
        <p:spPr>
          <a:xfrm rot="-1799368">
            <a:off x="4399809" y="500492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0" name="Google Shape;240;p6"/>
          <p:cNvSpPr/>
          <p:nvPr/>
        </p:nvSpPr>
        <p:spPr>
          <a:xfrm rot="6211889">
            <a:off x="7856699" y="73549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1" name="Google Shape;241;p6"/>
          <p:cNvSpPr/>
          <p:nvPr/>
        </p:nvSpPr>
        <p:spPr>
          <a:xfrm rot="9140574">
            <a:off x="9775717" y="199827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2" name="Google Shape;242;p6"/>
          <p:cNvSpPr/>
          <p:nvPr/>
        </p:nvSpPr>
        <p:spPr>
          <a:xfrm rot="-9256423">
            <a:off x="9965731" y="414461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3" name="Google Shape;243;p6"/>
          <p:cNvSpPr/>
          <p:nvPr/>
        </p:nvSpPr>
        <p:spPr>
          <a:xfrm rot="-7333200">
            <a:off x="8709596" y="5655611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Google Shape;244;p6"/>
          <p:cNvSpPr/>
          <p:nvPr/>
        </p:nvSpPr>
        <p:spPr>
          <a:xfrm rot="-5111170">
            <a:off x="6517515" y="5881067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5" name="Google Shape;245;p6"/>
          <p:cNvPicPr preferRelativeResize="0"/>
          <p:nvPr/>
        </p:nvPicPr>
        <p:blipFill rotWithShape="1">
          <a:blip r:embed="rId6"/>
          <a:srcRect l="5813" t="5204" r="76989" b="62361"/>
          <a:stretch>
            <a:fillRect/>
          </a:stretch>
        </p:blipFill>
        <p:spPr>
          <a:xfrm>
            <a:off x="1130497" y="1732045"/>
            <a:ext cx="601808" cy="82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/>
          <p:cNvPicPr preferRelativeResize="0"/>
          <p:nvPr/>
        </p:nvPicPr>
        <p:blipFill rotWithShape="1">
          <a:blip r:embed="rId7"/>
          <a:srcRect l="77879" t="1769" r="3190" b="63154"/>
          <a:stretch>
            <a:fillRect/>
          </a:stretch>
        </p:blipFill>
        <p:spPr>
          <a:xfrm>
            <a:off x="1162525" y="3271228"/>
            <a:ext cx="575568" cy="77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6"/>
          <p:cNvPicPr preferRelativeResize="0"/>
          <p:nvPr/>
        </p:nvPicPr>
        <p:blipFill rotWithShape="1">
          <a:blip r:embed="rId8"/>
          <a:srcRect l="79618" t="48273" r="3383" b="17446"/>
          <a:stretch>
            <a:fillRect/>
          </a:stretch>
        </p:blipFill>
        <p:spPr>
          <a:xfrm>
            <a:off x="1162525" y="4828556"/>
            <a:ext cx="613539" cy="89939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6"/>
          <p:cNvSpPr/>
          <p:nvPr/>
        </p:nvSpPr>
        <p:spPr>
          <a:xfrm>
            <a:off x="5496594" y="1803406"/>
            <a:ext cx="3706704" cy="3833232"/>
          </a:xfrm>
          <a:prstGeom prst="hear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9" name="Google Shape;249;p6"/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0528" y="2521526"/>
            <a:ext cx="2398935" cy="239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19" y="-27880"/>
            <a:ext cx="1114944" cy="1036702"/>
          </a:xfrm>
          <a:prstGeom prst="rect">
            <a:avLst/>
          </a:prstGeom>
        </p:spPr>
      </p:pic>
      <p:pic>
        <p:nvPicPr>
          <p:cNvPr id="4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01863" y="4564949"/>
            <a:ext cx="487363" cy="487363"/>
          </a:xfrm>
          <a:prstGeom prst="rect">
            <a:avLst/>
          </a:prstGeom>
        </p:spPr>
      </p:pic>
      <p:pic>
        <p:nvPicPr>
          <p:cNvPr id="31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1068" y="4029008"/>
            <a:ext cx="487363" cy="487363"/>
          </a:xfrm>
          <a:prstGeom prst="rect">
            <a:avLst/>
          </a:prstGeom>
        </p:spPr>
      </p:pic>
      <p:pic>
        <p:nvPicPr>
          <p:cNvPr id="32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7457" y="3541934"/>
            <a:ext cx="487363" cy="487363"/>
          </a:xfrm>
          <a:prstGeom prst="rect">
            <a:avLst/>
          </a:prstGeom>
        </p:spPr>
      </p:pic>
      <p:pic>
        <p:nvPicPr>
          <p:cNvPr id="33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8053" y="3036473"/>
            <a:ext cx="487363" cy="487363"/>
          </a:xfrm>
          <a:prstGeom prst="rect">
            <a:avLst/>
          </a:prstGeom>
        </p:spPr>
      </p:pic>
      <p:pic>
        <p:nvPicPr>
          <p:cNvPr id="34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01902" y="2519027"/>
            <a:ext cx="487363" cy="487363"/>
          </a:xfrm>
          <a:prstGeom prst="rect">
            <a:avLst/>
          </a:prstGeom>
        </p:spPr>
      </p:pic>
      <p:pic>
        <p:nvPicPr>
          <p:cNvPr id="35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8766" y="2022505"/>
            <a:ext cx="487363" cy="487363"/>
          </a:xfrm>
          <a:prstGeom prst="rect">
            <a:avLst/>
          </a:prstGeom>
        </p:spPr>
      </p:pic>
      <p:pic>
        <p:nvPicPr>
          <p:cNvPr id="36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9064" y="1495962"/>
            <a:ext cx="487363" cy="487363"/>
          </a:xfrm>
          <a:prstGeom prst="rect">
            <a:avLst/>
          </a:prstGeom>
        </p:spPr>
      </p:pic>
      <p:pic>
        <p:nvPicPr>
          <p:cNvPr id="37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9063" y="100899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7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7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7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97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97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97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921A7CB-BE45-4DBB-A357-E620A57CE90C}"/>
</file>

<file path=customXml/itemProps2.xml><?xml version="1.0" encoding="utf-8"?>
<ds:datastoreItem xmlns:ds="http://schemas.openxmlformats.org/officeDocument/2006/customXml" ds:itemID="{A219B472-D718-486B-AD5B-326FC3EE2949}"/>
</file>

<file path=customXml/itemProps3.xml><?xml version="1.0" encoding="utf-8"?>
<ds:datastoreItem xmlns:ds="http://schemas.openxmlformats.org/officeDocument/2006/customXml" ds:itemID="{6E6716CD-AAAF-4EDC-A92D-84B2DE2A3A0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9</Paragraphs>
  <Slides>1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Quattrocento Sans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6</cp:revision>
  <dcterms:created xsi:type="dcterms:W3CDTF">2024-04-12T20:37:00Z</dcterms:created>
  <dcterms:modified xsi:type="dcterms:W3CDTF">2024-07-11T08:27:26Z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99014F5C88C2452E9F19B87CC4D8C51F_12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