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microsoft.com/office/2007/relationships/hdphoto" Target="../media/hdphoto3.wdp"/><Relationship Id="rId30" Type="http://schemas.openxmlformats.org/officeDocument/2006/relationships/image" Target="../media/image2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57" y="3399719"/>
            <a:ext cx="3117584" cy="3117584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