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BC410-B882-2904-05BE-1952DB8DD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EAC82C-2D10-705C-6F6F-324131D6A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0B0CCB-D9B0-0114-76F5-4C13FD95A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95D46F-7C28-A64B-A3CF-1F62C202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530C44-8B61-3E72-0753-79A85059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6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BC3EE-AD2B-37F6-CBB5-A5B986A0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BB7DE2-C25C-697E-55CD-187BD25B8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9A9E57-BE42-B4C6-B8E6-8FC3225C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E1CBA1-48C9-85ED-B5DA-C87DA0E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C9AAC0-7489-7C3D-5159-455391DA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2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3B57151-31A9-607A-CDCE-418290DEA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94D323-EB45-CC04-0CD4-99A595C77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B5EDE4-2A30-6C72-371F-2BEDA896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D7BB25-78D4-0113-128E-79AFA84E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A707CE-3E6B-642D-3C1D-E969B0E3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4D9B0-CE6E-C498-EEDE-7371ECAB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ABDB45-97AD-97FA-CDAF-CA71CB23D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B3AC977-4543-024A-781D-7C51E6D1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084E3C-8235-08DE-C184-FC7D8E13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DD134D-A40E-4B05-584A-8DE30A56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D97A0-4213-C4C4-C1AB-664D3A49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B4B68B5-2556-2E75-7D9F-6A5ADC878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A55A0A-D6F9-1DD3-A686-7D11BCD0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60A3B9-54D2-3AE0-CE3E-113B1656D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04A643-A145-B87B-72CA-1ABDFA0A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6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C4DEB-4B8C-1811-A055-C824106C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80DEFD-17CD-7FE7-D9D5-FE0DB6E8F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5722507-F878-4EBD-591F-B7B748208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A38151-D431-9C89-2E02-ABA81595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BF75FF-0BFF-F938-63A4-18EB7B2F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F664E4-78A2-0AF5-C086-B97624A7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B0595-8E08-A86E-E6EC-75358F0D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583BAE6-408F-A2D4-3FDF-BDC7ACA50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598D8-BF8D-E6CE-42F5-A07B8B728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B99B668-40E6-BB6A-6CAF-22F4D03F7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14A64A3-2C31-4C23-2165-F1FD9DC37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11DC47C-8E9D-CE32-08DE-15F95625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3AC19F1-C16A-94E6-FE6E-65520619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757EC73-722C-45D7-7E82-4A3A6D4F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AB4B7-A8C0-5B99-FE75-6F9EFEB8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BB9A671-008A-BD89-B73D-A5B2582B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4815673-A829-0972-70E1-43716974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DF3A5FE-6633-91F2-007B-D42A0A64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2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0873DD0-ED5C-A5F0-EB9F-EF1A04EC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3AEA471-12AC-856A-F50A-50586838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85BD26-EFB5-90AE-6970-1827BE16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2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ACFF4-502B-8075-7900-0D904420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99809F6-A451-DDA1-73A3-47E9CA86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1CD94C7-98D4-2439-BECD-0774A76FE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15EB89-2E5B-E559-2D10-259CF1CD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974E4BA-F0DE-1676-369B-FB36FD50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EEBEF4E-D1DA-4AD2-3C5F-F1A639A2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9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6F161-407C-4493-F9AA-C923D083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DBECE80-5266-0C1A-85C7-BE4779BED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11CDFD6-9696-83B6-9023-71F890F09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8B4EE4B-10BE-36AF-57F9-4FC903C0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52ADD6-39F9-C625-C495-5FAC1658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4AF5C4-A635-4861-74EB-278EF4A1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0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A0EAA9B-39E6-CF09-4A0B-465E5038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3B8CCA7-83E4-293C-116E-D7830089A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9D1439-A30C-D383-3C20-EBDC5822E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4137B5-B66E-DC7B-1040-A1E586099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9CADBC8-C094-46B9-B13C-B905D7F09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9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просто неба, Ландшафтний дизайн, дерево, Ботанічний час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87952E2C-BFB8-256F-A251-E056FCB4C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3306" y="-102637"/>
            <a:ext cx="12296192" cy="6960637"/>
          </a:xfrm>
          <a:prstGeom prst="rect">
            <a:avLst/>
          </a:prstGeom>
        </p:spPr>
      </p:pic>
      <p:pic>
        <p:nvPicPr>
          <p:cNvPr id="5" name="Рисунок 4" descr="Зображення, що містить картинки, малюнок, ілюстрація, мультфільм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51C5112-7A3A-FC83-4DC9-D03643F7B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67" y="3158927"/>
            <a:ext cx="3429000" cy="3429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D79D19F-D4B7-8852-C777-B672A006777D}"/>
              </a:ext>
            </a:extLst>
          </p:cNvPr>
          <p:cNvSpPr/>
          <p:nvPr/>
        </p:nvSpPr>
        <p:spPr>
          <a:xfrm>
            <a:off x="1082352" y="352786"/>
            <a:ext cx="7165910" cy="62346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33A33F-76FB-A5A6-5B31-A630030F5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6503" y="633511"/>
            <a:ext cx="3880610" cy="3880610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63FB5ADD-9FB2-4B91-DF37-00791F4CAF1C}"/>
              </a:ext>
            </a:extLst>
          </p:cNvPr>
          <p:cNvSpPr/>
          <p:nvPr/>
        </p:nvSpPr>
        <p:spPr>
          <a:xfrm rot="20602278">
            <a:off x="2473468" y="48852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48C2049-D195-C1A6-FA37-F1421F80572E}"/>
              </a:ext>
            </a:extLst>
          </p:cNvPr>
          <p:cNvSpPr/>
          <p:nvPr/>
        </p:nvSpPr>
        <p:spPr>
          <a:xfrm rot="20385398">
            <a:off x="2928516" y="3616248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40ADC22-3512-3954-62CB-9E2203E3DFFA}"/>
              </a:ext>
            </a:extLst>
          </p:cNvPr>
          <p:cNvSpPr/>
          <p:nvPr/>
        </p:nvSpPr>
        <p:spPr>
          <a:xfrm rot="19981896">
            <a:off x="1519557" y="113401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B615B1D-4EDA-E829-E24F-AAF69BD4F1D1}"/>
              </a:ext>
            </a:extLst>
          </p:cNvPr>
          <p:cNvSpPr/>
          <p:nvPr/>
        </p:nvSpPr>
        <p:spPr>
          <a:xfrm rot="19930025">
            <a:off x="1481359" y="3491681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1FBF342-30E5-765D-7F49-43BEDEEA7365}"/>
              </a:ext>
            </a:extLst>
          </p:cNvPr>
          <p:cNvSpPr/>
          <p:nvPr/>
        </p:nvSpPr>
        <p:spPr>
          <a:xfrm rot="20017370">
            <a:off x="1601746" y="230876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A538883-9190-230D-6B48-A67E137308D5}"/>
              </a:ext>
            </a:extLst>
          </p:cNvPr>
          <p:cNvSpPr/>
          <p:nvPr/>
        </p:nvSpPr>
        <p:spPr>
          <a:xfrm rot="1946666">
            <a:off x="7250365" y="324540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5A8A0C2-C54D-E4BA-D811-309622FEA65C}"/>
              </a:ext>
            </a:extLst>
          </p:cNvPr>
          <p:cNvSpPr/>
          <p:nvPr/>
        </p:nvSpPr>
        <p:spPr>
          <a:xfrm rot="844740">
            <a:off x="5801503" y="361267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BBE6742-8F9D-69FA-EA6E-3B7778582455}"/>
              </a:ext>
            </a:extLst>
          </p:cNvPr>
          <p:cNvSpPr/>
          <p:nvPr/>
        </p:nvSpPr>
        <p:spPr>
          <a:xfrm rot="1536594">
            <a:off x="6886557" y="231817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9AD9845-364D-7BE7-800E-0F7945DAF0C2}"/>
              </a:ext>
            </a:extLst>
          </p:cNvPr>
          <p:cNvSpPr/>
          <p:nvPr/>
        </p:nvSpPr>
        <p:spPr>
          <a:xfrm rot="1615428">
            <a:off x="7163801" y="118748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B42D2ED-8CF9-18CA-5725-523B61ED4176}"/>
              </a:ext>
            </a:extLst>
          </p:cNvPr>
          <p:cNvSpPr/>
          <p:nvPr/>
        </p:nvSpPr>
        <p:spPr>
          <a:xfrm rot="1577346">
            <a:off x="6221104" y="474996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39327427-AD38-5C85-2DC2-F92F8195AA8A}"/>
              </a:ext>
            </a:extLst>
          </p:cNvPr>
          <p:cNvCxnSpPr>
            <a:cxnSpLocks/>
          </p:cNvCxnSpPr>
          <p:nvPr/>
        </p:nvCxnSpPr>
        <p:spPr>
          <a:xfrm>
            <a:off x="3204463" y="858729"/>
            <a:ext cx="1024533" cy="550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A1E4A076-1E2B-7615-3E47-CA96D620E953}"/>
              </a:ext>
            </a:extLst>
          </p:cNvPr>
          <p:cNvCxnSpPr>
            <a:cxnSpLocks/>
          </p:cNvCxnSpPr>
          <p:nvPr/>
        </p:nvCxnSpPr>
        <p:spPr>
          <a:xfrm>
            <a:off x="2214590" y="1608168"/>
            <a:ext cx="2236642" cy="619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697832E0-BE4D-87FE-EC8F-91ECE3439241}"/>
              </a:ext>
            </a:extLst>
          </p:cNvPr>
          <p:cNvCxnSpPr>
            <a:cxnSpLocks/>
            <a:stCxn id="25" idx="6"/>
          </p:cNvCxnSpPr>
          <p:nvPr/>
        </p:nvCxnSpPr>
        <p:spPr>
          <a:xfrm flipV="1">
            <a:off x="2284266" y="1780879"/>
            <a:ext cx="1871105" cy="727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E8E5C045-D675-53C6-73E3-822DF31B3CD5}"/>
              </a:ext>
            </a:extLst>
          </p:cNvPr>
          <p:cNvCxnSpPr>
            <a:cxnSpLocks/>
          </p:cNvCxnSpPr>
          <p:nvPr/>
        </p:nvCxnSpPr>
        <p:spPr>
          <a:xfrm flipV="1">
            <a:off x="2159712" y="2456153"/>
            <a:ext cx="1451188" cy="1227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5B84A623-5AFD-E7E0-6A91-D0EC2654456D}"/>
              </a:ext>
            </a:extLst>
          </p:cNvPr>
          <p:cNvCxnSpPr>
            <a:cxnSpLocks/>
          </p:cNvCxnSpPr>
          <p:nvPr/>
        </p:nvCxnSpPr>
        <p:spPr>
          <a:xfrm flipV="1">
            <a:off x="3626279" y="3778898"/>
            <a:ext cx="781355" cy="72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67DEF410-F293-1958-63AD-DAE5AA57B178}"/>
              </a:ext>
            </a:extLst>
          </p:cNvPr>
          <p:cNvCxnSpPr>
            <a:cxnSpLocks/>
          </p:cNvCxnSpPr>
          <p:nvPr/>
        </p:nvCxnSpPr>
        <p:spPr>
          <a:xfrm flipV="1">
            <a:off x="4729079" y="1157761"/>
            <a:ext cx="1690187" cy="554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D86599D6-7BCA-B055-D61B-194DE7918767}"/>
              </a:ext>
            </a:extLst>
          </p:cNvPr>
          <p:cNvCxnSpPr>
            <a:cxnSpLocks/>
          </p:cNvCxnSpPr>
          <p:nvPr/>
        </p:nvCxnSpPr>
        <p:spPr>
          <a:xfrm flipV="1">
            <a:off x="4729079" y="1707368"/>
            <a:ext cx="2496163" cy="3241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A308C8C6-B598-846E-32A7-861C1C773E66}"/>
              </a:ext>
            </a:extLst>
          </p:cNvPr>
          <p:cNvCxnSpPr>
            <a:cxnSpLocks/>
          </p:cNvCxnSpPr>
          <p:nvPr/>
        </p:nvCxnSpPr>
        <p:spPr>
          <a:xfrm>
            <a:off x="4729079" y="2306264"/>
            <a:ext cx="2095499" cy="4471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>
            <a:extLst>
              <a:ext uri="{FF2B5EF4-FFF2-40B4-BE49-F238E27FC236}">
                <a16:creationId xmlns:a16="http://schemas.microsoft.com/office/drawing/2014/main" id="{2861A0D8-50F1-2A76-999A-197E8CFB468F}"/>
              </a:ext>
            </a:extLst>
          </p:cNvPr>
          <p:cNvCxnSpPr>
            <a:cxnSpLocks/>
          </p:cNvCxnSpPr>
          <p:nvPr/>
        </p:nvCxnSpPr>
        <p:spPr>
          <a:xfrm flipV="1">
            <a:off x="5145524" y="3962478"/>
            <a:ext cx="679821" cy="3214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B8B7B4AB-E784-6041-714E-5321ACF15A8B}"/>
              </a:ext>
            </a:extLst>
          </p:cNvPr>
          <p:cNvCxnSpPr>
            <a:cxnSpLocks/>
          </p:cNvCxnSpPr>
          <p:nvPr/>
        </p:nvCxnSpPr>
        <p:spPr>
          <a:xfrm>
            <a:off x="4756808" y="2975786"/>
            <a:ext cx="2513475" cy="5601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07B1FAAC-CB66-E4FB-B491-7F0F819DBE6F}"/>
              </a:ext>
            </a:extLst>
          </p:cNvPr>
          <p:cNvGrpSpPr/>
          <p:nvPr/>
        </p:nvGrpSpPr>
        <p:grpSpPr>
          <a:xfrm>
            <a:off x="2214590" y="4602950"/>
            <a:ext cx="917256" cy="844949"/>
            <a:chOff x="1961244" y="4101779"/>
            <a:chExt cx="917256" cy="844949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F293F3DD-BE95-7FD7-907A-4AABD987A19E}"/>
                </a:ext>
              </a:extLst>
            </p:cNvPr>
            <p:cNvSpPr/>
            <p:nvPr/>
          </p:nvSpPr>
          <p:spPr>
            <a:xfrm>
              <a:off x="1998466" y="4101779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82F9FF1-8E10-7D78-2BD2-A4EF7465F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8" b="2308"/>
            <a:stretch/>
          </p:blipFill>
          <p:spPr>
            <a:xfrm>
              <a:off x="1961244" y="4182546"/>
              <a:ext cx="917256" cy="764182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62781A57-1846-6B94-6FAD-CEB13ADE56FD}"/>
              </a:ext>
            </a:extLst>
          </p:cNvPr>
          <p:cNvGrpSpPr/>
          <p:nvPr/>
        </p:nvGrpSpPr>
        <p:grpSpPr>
          <a:xfrm>
            <a:off x="3243131" y="4594395"/>
            <a:ext cx="828000" cy="828000"/>
            <a:chOff x="3149140" y="4771951"/>
            <a:chExt cx="828000" cy="828000"/>
          </a:xfrm>
        </p:grpSpPr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C287245F-EB12-5DB8-BCD6-7E90885763AA}"/>
                </a:ext>
              </a:extLst>
            </p:cNvPr>
            <p:cNvSpPr/>
            <p:nvPr/>
          </p:nvSpPr>
          <p:spPr>
            <a:xfrm>
              <a:off x="3149140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7" name="Рисунок 86" descr="Зображення, що містить серце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3F2C9892-2A01-E0CF-9A02-5008AD7B9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7" t="4680" r="-802" b="2667"/>
            <a:stretch/>
          </p:blipFill>
          <p:spPr>
            <a:xfrm>
              <a:off x="3349480" y="4802689"/>
              <a:ext cx="407751" cy="765002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DDDAC2E8-F686-8DE0-6A47-D97B6C0C06E0}"/>
              </a:ext>
            </a:extLst>
          </p:cNvPr>
          <p:cNvGrpSpPr/>
          <p:nvPr/>
        </p:nvGrpSpPr>
        <p:grpSpPr>
          <a:xfrm>
            <a:off x="4236635" y="4588233"/>
            <a:ext cx="828000" cy="828000"/>
            <a:chOff x="4228996" y="4771951"/>
            <a:chExt cx="828000" cy="828000"/>
          </a:xfrm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96A4277B-2BCE-27EB-72DE-A56BA15FC760}"/>
                </a:ext>
              </a:extLst>
            </p:cNvPr>
            <p:cNvSpPr/>
            <p:nvPr/>
          </p:nvSpPr>
          <p:spPr>
            <a:xfrm>
              <a:off x="4228996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 descr="Зображення, що містить Зуб, ікла, зуби, губа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9FD3A637-B1AE-9D8A-1AA5-5BC66F9E5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02" b="17146"/>
            <a:stretch/>
          </p:blipFill>
          <p:spPr>
            <a:xfrm>
              <a:off x="4256117" y="4993312"/>
              <a:ext cx="767609" cy="440238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E21B019-2F01-6E7C-D93F-BE497D7FDCF8}"/>
              </a:ext>
            </a:extLst>
          </p:cNvPr>
          <p:cNvGrpSpPr/>
          <p:nvPr/>
        </p:nvGrpSpPr>
        <p:grpSpPr>
          <a:xfrm>
            <a:off x="5232315" y="4602950"/>
            <a:ext cx="916732" cy="828000"/>
            <a:chOff x="5278312" y="4771951"/>
            <a:chExt cx="916732" cy="828000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4FB42FD3-E475-3595-0333-7FAD45F91793}"/>
                </a:ext>
              </a:extLst>
            </p:cNvPr>
            <p:cNvSpPr/>
            <p:nvPr/>
          </p:nvSpPr>
          <p:spPr>
            <a:xfrm>
              <a:off x="5324131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 descr="Зображення, що містить ескіз, малюнок, ілюстрація, мистецтво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B9827125-39C2-EB52-5524-D4B2D6419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36" b="26764"/>
            <a:stretch/>
          </p:blipFill>
          <p:spPr>
            <a:xfrm>
              <a:off x="5278312" y="4905475"/>
              <a:ext cx="916732" cy="491365"/>
            </a:xfrm>
            <a:prstGeom prst="rect">
              <a:avLst/>
            </a:prstGeom>
          </p:spPr>
        </p:pic>
      </p:grpSp>
      <p:grpSp>
        <p:nvGrpSpPr>
          <p:cNvPr id="91" name="Групувати 90">
            <a:extLst>
              <a:ext uri="{FF2B5EF4-FFF2-40B4-BE49-F238E27FC236}">
                <a16:creationId xmlns:a16="http://schemas.microsoft.com/office/drawing/2014/main" id="{C2711EB8-1E3A-281B-4ADC-A7D034A73E65}"/>
              </a:ext>
            </a:extLst>
          </p:cNvPr>
          <p:cNvGrpSpPr/>
          <p:nvPr/>
        </p:nvGrpSpPr>
        <p:grpSpPr>
          <a:xfrm>
            <a:off x="6275879" y="4585920"/>
            <a:ext cx="851017" cy="828000"/>
            <a:chOff x="6419266" y="4754602"/>
            <a:chExt cx="851017" cy="828000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B18D11A-3A98-9A23-C646-F763ADCCE8FD}"/>
                </a:ext>
              </a:extLst>
            </p:cNvPr>
            <p:cNvSpPr/>
            <p:nvPr/>
          </p:nvSpPr>
          <p:spPr>
            <a:xfrm>
              <a:off x="6419266" y="4754602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 descr="Зображення, що містить палець, рука, Мова жестів, рукавич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28B136A2-1F19-75CC-A62B-4453896C9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179" y="4774498"/>
              <a:ext cx="808104" cy="808104"/>
            </a:xfrm>
            <a:prstGeom prst="rect">
              <a:avLst/>
            </a:prstGeom>
          </p:spPr>
        </p:pic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6295CE27-045D-7526-1AD4-BEE15D7BDFED}"/>
              </a:ext>
            </a:extLst>
          </p:cNvPr>
          <p:cNvGrpSpPr/>
          <p:nvPr/>
        </p:nvGrpSpPr>
        <p:grpSpPr>
          <a:xfrm>
            <a:off x="2243983" y="5534540"/>
            <a:ext cx="828000" cy="869877"/>
            <a:chOff x="2122784" y="5830528"/>
            <a:chExt cx="828000" cy="869877"/>
          </a:xfrm>
        </p:grpSpPr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C1387F60-09BB-C5AC-AB31-AFF5EBD593DA}"/>
                </a:ext>
              </a:extLst>
            </p:cNvPr>
            <p:cNvSpPr/>
            <p:nvPr/>
          </p:nvSpPr>
          <p:spPr>
            <a:xfrm>
              <a:off x="2122784" y="5830528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Зображення, що містить дизайн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78145F37-676B-0A96-0723-45A8453D3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3" t="7127" r="16542" b="10915"/>
            <a:stretch/>
          </p:blipFill>
          <p:spPr>
            <a:xfrm>
              <a:off x="2183018" y="5872405"/>
              <a:ext cx="672807" cy="828000"/>
            </a:xfrm>
            <a:prstGeom prst="rect">
              <a:avLst/>
            </a:prstGeom>
          </p:spPr>
        </p:pic>
      </p:grpSp>
      <p:grpSp>
        <p:nvGrpSpPr>
          <p:cNvPr id="100" name="Групувати 99">
            <a:extLst>
              <a:ext uri="{FF2B5EF4-FFF2-40B4-BE49-F238E27FC236}">
                <a16:creationId xmlns:a16="http://schemas.microsoft.com/office/drawing/2014/main" id="{C0D2D9A7-23C3-5363-C378-73DDDD75036E}"/>
              </a:ext>
            </a:extLst>
          </p:cNvPr>
          <p:cNvGrpSpPr/>
          <p:nvPr/>
        </p:nvGrpSpPr>
        <p:grpSpPr>
          <a:xfrm>
            <a:off x="3140035" y="5483090"/>
            <a:ext cx="922959" cy="922357"/>
            <a:chOff x="3040172" y="5801622"/>
            <a:chExt cx="922959" cy="922357"/>
          </a:xfrm>
        </p:grpSpPr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3669314E-5134-3298-F7B2-C814845AB76B}"/>
                </a:ext>
              </a:extLst>
            </p:cNvPr>
            <p:cNvSpPr/>
            <p:nvPr/>
          </p:nvSpPr>
          <p:spPr>
            <a:xfrm>
              <a:off x="3135131" y="5847066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 descr="Зображення, що містить дизайн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643693B4-9EF7-2A72-28BA-0CB92AE36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172" y="5801622"/>
              <a:ext cx="922357" cy="922357"/>
            </a:xfrm>
            <a:prstGeom prst="rect">
              <a:avLst/>
            </a:prstGeom>
          </p:spPr>
        </p:pic>
      </p:grpSp>
      <p:grpSp>
        <p:nvGrpSpPr>
          <p:cNvPr id="97" name="Групувати 96">
            <a:extLst>
              <a:ext uri="{FF2B5EF4-FFF2-40B4-BE49-F238E27FC236}">
                <a16:creationId xmlns:a16="http://schemas.microsoft.com/office/drawing/2014/main" id="{91D72106-FFF9-8088-AC0C-7264FB406BA8}"/>
              </a:ext>
            </a:extLst>
          </p:cNvPr>
          <p:cNvGrpSpPr/>
          <p:nvPr/>
        </p:nvGrpSpPr>
        <p:grpSpPr>
          <a:xfrm>
            <a:off x="4157351" y="5527017"/>
            <a:ext cx="931689" cy="931689"/>
            <a:chOff x="4168499" y="5807259"/>
            <a:chExt cx="931689" cy="931689"/>
          </a:xfrm>
        </p:grpSpPr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D327C40A-88B4-C605-A7E1-79D881ACF948}"/>
                </a:ext>
              </a:extLst>
            </p:cNvPr>
            <p:cNvSpPr/>
            <p:nvPr/>
          </p:nvSpPr>
          <p:spPr>
            <a:xfrm>
              <a:off x="4228996" y="5824425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Зображення, що містить ног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0E2584B0-C606-BFC6-33E2-DFC1C27B5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499" y="5807259"/>
              <a:ext cx="931689" cy="931689"/>
            </a:xfrm>
            <a:prstGeom prst="rect">
              <a:avLst/>
            </a:prstGeom>
          </p:spPr>
        </p:pic>
      </p:grpSp>
      <p:grpSp>
        <p:nvGrpSpPr>
          <p:cNvPr id="104" name="Групувати 103">
            <a:extLst>
              <a:ext uri="{FF2B5EF4-FFF2-40B4-BE49-F238E27FC236}">
                <a16:creationId xmlns:a16="http://schemas.microsoft.com/office/drawing/2014/main" id="{7F41D4F1-163C-9235-47E8-5EC411D20069}"/>
              </a:ext>
            </a:extLst>
          </p:cNvPr>
          <p:cNvGrpSpPr/>
          <p:nvPr/>
        </p:nvGrpSpPr>
        <p:grpSpPr>
          <a:xfrm>
            <a:off x="5257454" y="5563629"/>
            <a:ext cx="828000" cy="871336"/>
            <a:chOff x="5338140" y="5814096"/>
            <a:chExt cx="828000" cy="871336"/>
          </a:xfrm>
        </p:grpSpPr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957A1AD6-215E-229E-E51E-87EB0562A1D3}"/>
                </a:ext>
              </a:extLst>
            </p:cNvPr>
            <p:cNvSpPr/>
            <p:nvPr/>
          </p:nvSpPr>
          <p:spPr>
            <a:xfrm>
              <a:off x="5338140" y="5814096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 descr="Зображення, що містить мистецтво, ілюстрація, дизайн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F30DDD19-2430-1313-ECED-85293A1AA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598" y="5876071"/>
              <a:ext cx="809361" cy="809361"/>
            </a:xfrm>
            <a:prstGeom prst="rect">
              <a:avLst/>
            </a:prstGeom>
          </p:spPr>
        </p:pic>
      </p:grpSp>
      <p:grpSp>
        <p:nvGrpSpPr>
          <p:cNvPr id="115" name="Групувати 114">
            <a:extLst>
              <a:ext uri="{FF2B5EF4-FFF2-40B4-BE49-F238E27FC236}">
                <a16:creationId xmlns:a16="http://schemas.microsoft.com/office/drawing/2014/main" id="{BEA625C3-C003-9332-B200-308E77DE4EF6}"/>
              </a:ext>
            </a:extLst>
          </p:cNvPr>
          <p:cNvGrpSpPr/>
          <p:nvPr/>
        </p:nvGrpSpPr>
        <p:grpSpPr>
          <a:xfrm>
            <a:off x="6250828" y="5571889"/>
            <a:ext cx="833001" cy="828000"/>
            <a:chOff x="6442283" y="5824425"/>
            <a:chExt cx="833001" cy="828000"/>
          </a:xfrm>
        </p:grpSpPr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5FC6E192-A6E5-72A7-3AED-97B9D80E26C6}"/>
                </a:ext>
              </a:extLst>
            </p:cNvPr>
            <p:cNvSpPr/>
            <p:nvPr/>
          </p:nvSpPr>
          <p:spPr>
            <a:xfrm>
              <a:off x="6447284" y="5824425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0" name="Групувати 109">
              <a:extLst>
                <a:ext uri="{FF2B5EF4-FFF2-40B4-BE49-F238E27FC236}">
                  <a16:creationId xmlns:a16="http://schemas.microsoft.com/office/drawing/2014/main" id="{693B78AE-04F3-8244-53EF-4903A7250986}"/>
                </a:ext>
              </a:extLst>
            </p:cNvPr>
            <p:cNvGrpSpPr/>
            <p:nvPr/>
          </p:nvGrpSpPr>
          <p:grpSpPr>
            <a:xfrm>
              <a:off x="6442283" y="5854139"/>
              <a:ext cx="828000" cy="762213"/>
              <a:chOff x="-1162255" y="3127050"/>
              <a:chExt cx="4850636" cy="3685600"/>
            </a:xfrm>
          </p:grpSpPr>
          <p:pic>
            <p:nvPicPr>
              <p:cNvPr id="106" name="Рисунок 105" descr="Зображення, що містить картинки, мультфільм, ілюстрація, ескіз&#10;&#10;Вміст, створений ШІ, може бути неправильним.">
                <a:extLst>
                  <a:ext uri="{FF2B5EF4-FFF2-40B4-BE49-F238E27FC236}">
                    <a16:creationId xmlns:a16="http://schemas.microsoft.com/office/drawing/2014/main" id="{EAC2EBC3-EC12-9D9D-92BA-AF0F19593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73" t="45097" r="15697" b="3946"/>
              <a:stretch/>
            </p:blipFill>
            <p:spPr>
              <a:xfrm>
                <a:off x="-1162255" y="3127050"/>
                <a:ext cx="4850636" cy="3494563"/>
              </a:xfrm>
              <a:prstGeom prst="rect">
                <a:avLst/>
              </a:prstGeom>
            </p:spPr>
          </p:pic>
          <p:cxnSp>
            <p:nvCxnSpPr>
              <p:cNvPr id="108" name="Пряма зі стрілкою 107">
                <a:extLst>
                  <a:ext uri="{FF2B5EF4-FFF2-40B4-BE49-F238E27FC236}">
                    <a16:creationId xmlns:a16="http://schemas.microsoft.com/office/drawing/2014/main" id="{BF92F874-8BA7-3975-3640-00EF5A4F2D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69912" y="5373424"/>
                <a:ext cx="2103178" cy="143922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44A9AB0-3FEB-187D-541D-6903EFE2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" y="5830726"/>
            <a:ext cx="870781" cy="75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285E26D1-9010-F9F2-CF81-8D122D13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4794" y="4511044"/>
            <a:ext cx="2148778" cy="214877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9952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1276 -0.61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-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13958 -0.34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23711 -0.5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-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31003 -0.514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-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40052 -0.169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32318 -0.745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-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2955 -0.288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2617 -0.29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04727 -0.4826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15795 -0.347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AF777F-5C05-4E15-83CF-DCD9D97DE2C6}"/>
</file>

<file path=customXml/itemProps2.xml><?xml version="1.0" encoding="utf-8"?>
<ds:datastoreItem xmlns:ds="http://schemas.openxmlformats.org/officeDocument/2006/customXml" ds:itemID="{53AB88E9-C721-4907-88D8-6D8C8395F3B7}"/>
</file>

<file path=customXml/itemProps3.xml><?xml version="1.0" encoding="utf-8"?>
<ds:datastoreItem xmlns:ds="http://schemas.openxmlformats.org/officeDocument/2006/customXml" ds:itemID="{BF89A05F-8CF9-4E00-925D-34EBDA5BA07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2</cp:revision>
  <dcterms:created xsi:type="dcterms:W3CDTF">2025-04-18T15:33:01Z</dcterms:created>
  <dcterms:modified xsi:type="dcterms:W3CDTF">2025-04-29T09:12:10Z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