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5" autoAdjust="0"/>
  </p:normalViewPr>
  <p:slideViewPr>
    <p:cSldViewPr snapToGrid="0">
      <p:cViewPr>
        <p:scale>
          <a:sx n="66" d="100"/>
          <a:sy n="66" d="100"/>
        </p:scale>
        <p:origin x="163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302836" cy="6894444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70109"/>
            <a:ext cx="1427245" cy="1386448"/>
            <a:chOff x="496559" y="4372115"/>
            <a:chExt cx="1427245" cy="138644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02" y="4372115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98394"/>
            <a:chOff x="3596555" y="402081"/>
            <a:chExt cx="1426588" cy="13983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72" y="505187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48" y="658676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343284"/>
              <a:ext cx="1219872" cy="91490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87788"/>
              <a:ext cx="1082775" cy="1098914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57" y="4661918"/>
              <a:ext cx="1116013" cy="1116013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49" y="4584335"/>
              <a:ext cx="1163324" cy="116332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36" y="479425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67014" y="438668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61" y="3249766"/>
              <a:ext cx="1231752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83413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304" y="4633832"/>
              <a:ext cx="1179393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61" y="4553776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6" y="-38267"/>
            <a:ext cx="1262357" cy="1278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BC2D156-164A-87DE-4070-7F5C0C90304A}"/>
              </a:ext>
            </a:extLst>
          </p:cNvPr>
          <p:cNvGrpSpPr/>
          <p:nvPr/>
        </p:nvGrpSpPr>
        <p:grpSpPr>
          <a:xfrm>
            <a:off x="8992346" y="2981087"/>
            <a:ext cx="1426588" cy="1505285"/>
            <a:chOff x="8992346" y="2981087"/>
            <a:chExt cx="1426588" cy="150528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2346" y="3050012"/>
              <a:ext cx="1426588" cy="1359526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зарисовка, рисунок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C758E0F-111B-5B75-8B2E-B88651BC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1" y="3429000"/>
              <a:ext cx="1057372" cy="105737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46FF3298-AFA5-8D60-4D28-679CF2D4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61" y="2981087"/>
              <a:ext cx="1125512" cy="112551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ABB4C8D-61BE-132A-2B8E-6B7ABBEE3837}"/>
              </a:ext>
            </a:extLst>
          </p:cNvPr>
          <p:cNvGrpSpPr/>
          <p:nvPr/>
        </p:nvGrpSpPr>
        <p:grpSpPr>
          <a:xfrm>
            <a:off x="6093254" y="4393694"/>
            <a:ext cx="1426588" cy="1393184"/>
            <a:chOff x="6093254" y="4393694"/>
            <a:chExt cx="1426588" cy="139318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AF58838-5B93-5D3E-7279-E1D7A0CC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91" y="4393694"/>
              <a:ext cx="914134" cy="91413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35CAA39-F0CD-4E8E-4443-47FC81F4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45" y="4602422"/>
              <a:ext cx="914134" cy="914134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B700C38-DFF6-5E16-27B2-7A519034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290" y="4857387"/>
              <a:ext cx="914134" cy="91413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2FD0B1-2BAA-E9AF-0870-2BCD9536B476}"/>
              </a:ext>
            </a:extLst>
          </p:cNvPr>
          <p:cNvGrpSpPr/>
          <p:nvPr/>
        </p:nvGrpSpPr>
        <p:grpSpPr>
          <a:xfrm>
            <a:off x="7396683" y="3061235"/>
            <a:ext cx="1592597" cy="1581772"/>
            <a:chOff x="7396683" y="3061235"/>
            <a:chExt cx="1592597" cy="158177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62692" y="3061235"/>
              <a:ext cx="1426588" cy="135952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63C7C6-E02D-51DB-E00A-104D293B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7171E8C5-EE35-34FE-DD81-2725CA8CF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1146093F-D3A0-F754-15C2-D4CD0CD0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080559C-7AEC-7BD2-9B84-96C0411995C0}"/>
              </a:ext>
            </a:extLst>
          </p:cNvPr>
          <p:cNvGrpSpPr/>
          <p:nvPr/>
        </p:nvGrpSpPr>
        <p:grpSpPr>
          <a:xfrm>
            <a:off x="7505966" y="1744263"/>
            <a:ext cx="1426588" cy="1359526"/>
            <a:chOff x="7505966" y="1744263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05966" y="1744263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3D9406F7-014F-F6E0-DE20-04A75B40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491" y="2078222"/>
              <a:ext cx="453254" cy="453254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489D17B2-CA57-3EC5-414E-7BE37974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5538" y="2380359"/>
              <a:ext cx="453255" cy="45325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48DA3C88-5A6A-2674-7AC7-08D4D79C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435" y="1981863"/>
              <a:ext cx="453255" cy="45325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AFCF64EC-D6B2-D380-10CE-B9F4494AD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1177">
              <a:off x="8444114" y="1941291"/>
              <a:ext cx="453254" cy="453254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CF3104B-FF3A-DDB4-BC67-A2CA2B654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416" y="2256484"/>
              <a:ext cx="646777" cy="646777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орт на день рождения, свеча, пирог, день рожд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6E0A458-365A-7076-191F-FE9680E10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741" y="2226477"/>
              <a:ext cx="774694" cy="774694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92" y="524548"/>
            <a:ext cx="4487172" cy="44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2024-04-15T06:23:27Z</dcterms:created>
  <dcterms:modified xsi:type="dcterms:W3CDTF">2024-11-21T11:04:24Z</dcterms:modified>
</cp:coreProperties>
</file>