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78" y="666"/>
      </p:cViewPr>
      <p:guideLst>
        <p:guide orient="horz" pos="217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image" Target="../media/image1.pn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" y="-44896"/>
            <a:ext cx="12183463" cy="6902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360" y="565400"/>
            <a:ext cx="9073008" cy="58159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1"/>
          <p:cNvGrpSpPr/>
          <p:nvPr/>
        </p:nvGrpSpPr>
        <p:grpSpPr>
          <a:xfrm>
            <a:off x="838412" y="1314900"/>
            <a:ext cx="1800000" cy="3240000"/>
            <a:chOff x="4649853" y="1166801"/>
            <a:chExt cx="2410433" cy="48324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2" name="2"/>
          <p:cNvGrpSpPr/>
          <p:nvPr/>
        </p:nvGrpSpPr>
        <p:grpSpPr>
          <a:xfrm>
            <a:off x="2928145" y="2956786"/>
            <a:ext cx="1800000" cy="3240000"/>
            <a:chOff x="4649853" y="1166801"/>
            <a:chExt cx="2410433" cy="483249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19" name="4"/>
          <p:cNvGrpSpPr/>
          <p:nvPr/>
        </p:nvGrpSpPr>
        <p:grpSpPr>
          <a:xfrm>
            <a:off x="7048596" y="2998030"/>
            <a:ext cx="1800000" cy="3240000"/>
            <a:chOff x="4649853" y="1166801"/>
            <a:chExt cx="2410433" cy="483249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5" name="3"/>
          <p:cNvGrpSpPr/>
          <p:nvPr/>
        </p:nvGrpSpPr>
        <p:grpSpPr>
          <a:xfrm>
            <a:off x="5128259" y="1301516"/>
            <a:ext cx="1800000" cy="3240000"/>
            <a:chOff x="4649853" y="1166801"/>
            <a:chExt cx="2410433" cy="48324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pic>
        <p:nvPicPr>
          <p:cNvPr id="5" name="р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435164" y="565400"/>
            <a:ext cx="2666095" cy="2880000"/>
          </a:xfrm>
          <a:prstGeom prst="rect">
            <a:avLst/>
          </a:prstGeom>
        </p:spPr>
      </p:pic>
      <p:pic>
        <p:nvPicPr>
          <p:cNvPr id="29" name="р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2516786" y="2177421"/>
            <a:ext cx="2666095" cy="2880000"/>
          </a:xfrm>
          <a:prstGeom prst="rect">
            <a:avLst/>
          </a:prstGeom>
        </p:spPr>
      </p:pic>
      <p:pic>
        <p:nvPicPr>
          <p:cNvPr id="30" name="р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4695211" y="535535"/>
            <a:ext cx="2666095" cy="2880000"/>
          </a:xfrm>
          <a:prstGeom prst="rect">
            <a:avLst/>
          </a:prstGeom>
        </p:spPr>
      </p:pic>
      <p:pic>
        <p:nvPicPr>
          <p:cNvPr id="31" name="р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6608326" y="2402717"/>
            <a:ext cx="2666095" cy="2880000"/>
          </a:xfrm>
          <a:prstGeom prst="rect">
            <a:avLst/>
          </a:prstGeom>
        </p:spPr>
      </p:pic>
      <p:grpSp>
        <p:nvGrpSpPr>
          <p:cNvPr id="129" name="Группа 128"/>
          <p:cNvGrpSpPr/>
          <p:nvPr/>
        </p:nvGrpSpPr>
        <p:grpSpPr>
          <a:xfrm>
            <a:off x="5138393" y="1062151"/>
            <a:ext cx="1800000" cy="1800000"/>
            <a:chOff x="-1410128" y="3257421"/>
            <a:chExt cx="1800000" cy="1800000"/>
          </a:xfrm>
        </p:grpSpPr>
        <p:sp>
          <p:nvSpPr>
            <p:cNvPr id="128" name="Овал 127"/>
            <p:cNvSpPr/>
            <p:nvPr/>
          </p:nvSpPr>
          <p:spPr>
            <a:xfrm>
              <a:off x="-1410128" y="32574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4496" b="76619" l="34307" r="637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4" t="52054" r="32828" b="22944"/>
            <a:stretch>
              <a:fillRect/>
            </a:stretch>
          </p:blipFill>
          <p:spPr>
            <a:xfrm>
              <a:off x="-1222866" y="3306805"/>
              <a:ext cx="1537427" cy="1584000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2928145" y="2758665"/>
            <a:ext cx="1800000" cy="1800000"/>
            <a:chOff x="-1536848" y="5481328"/>
            <a:chExt cx="1800000" cy="1800000"/>
          </a:xfrm>
        </p:grpSpPr>
        <p:sp>
          <p:nvSpPr>
            <p:cNvPr id="35" name="Овал 34"/>
            <p:cNvSpPr/>
            <p:nvPr/>
          </p:nvSpPr>
          <p:spPr>
            <a:xfrm>
              <a:off x="-1536848" y="5481328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0540" b="80396" l="28641" r="713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49603" r="26736" b="17179"/>
            <a:stretch>
              <a:fillRect/>
            </a:stretch>
          </p:blipFill>
          <p:spPr>
            <a:xfrm>
              <a:off x="-1420946" y="5661328"/>
              <a:ext cx="1568195" cy="1440000"/>
            </a:xfrm>
            <a:prstGeom prst="rect">
              <a:avLst/>
            </a:prstGeom>
          </p:spPr>
        </p:pic>
      </p:grpSp>
      <p:grpSp>
        <p:nvGrpSpPr>
          <p:cNvPr id="134" name="Группа 133"/>
          <p:cNvGrpSpPr/>
          <p:nvPr/>
        </p:nvGrpSpPr>
        <p:grpSpPr>
          <a:xfrm>
            <a:off x="838412" y="1075535"/>
            <a:ext cx="1800000" cy="1800000"/>
            <a:chOff x="-1373718" y="-550321"/>
            <a:chExt cx="1800000" cy="1800000"/>
          </a:xfrm>
        </p:grpSpPr>
        <p:sp>
          <p:nvSpPr>
            <p:cNvPr id="36" name="Овал 35"/>
            <p:cNvSpPr/>
            <p:nvPr/>
          </p:nvSpPr>
          <p:spPr>
            <a:xfrm>
              <a:off x="-1373718" y="-5503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0129" y="-370321"/>
              <a:ext cx="1260001" cy="1440000"/>
            </a:xfrm>
            <a:prstGeom prst="rect">
              <a:avLst/>
            </a:prstGeom>
          </p:spPr>
        </p:pic>
      </p:grpSp>
      <p:grpSp>
        <p:nvGrpSpPr>
          <p:cNvPr id="136" name="Группа 135"/>
          <p:cNvGrpSpPr/>
          <p:nvPr/>
        </p:nvGrpSpPr>
        <p:grpSpPr>
          <a:xfrm>
            <a:off x="7048596" y="2884903"/>
            <a:ext cx="1800000" cy="1800000"/>
            <a:chOff x="-1373718" y="1502717"/>
            <a:chExt cx="1800000" cy="1800000"/>
          </a:xfrm>
        </p:grpSpPr>
        <p:sp>
          <p:nvSpPr>
            <p:cNvPr id="34" name="Овал 33"/>
            <p:cNvSpPr/>
            <p:nvPr/>
          </p:nvSpPr>
          <p:spPr>
            <a:xfrm>
              <a:off x="-1373718" y="1502717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3718" y="1502717"/>
              <a:ext cx="1800000" cy="1800000"/>
            </a:xfrm>
            <a:prstGeom prst="rect">
              <a:avLst/>
            </a:prstGeom>
          </p:spPr>
        </p:pic>
      </p:grpSp>
      <p:pic>
        <p:nvPicPr>
          <p:cNvPr id="137" name="Рисунок 1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78" y="745400"/>
            <a:ext cx="5688428" cy="5400000"/>
          </a:xfrm>
          <a:prstGeom prst="rect">
            <a:avLst/>
          </a:prstGeom>
        </p:spPr>
      </p:pic>
      <p:pic>
        <p:nvPicPr>
          <p:cNvPr id="67" name="Picture 6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480376" y="2802255"/>
            <a:ext cx="2668905" cy="2668905"/>
          </a:xfrm>
          <a:prstGeom prst="rect">
            <a:avLst/>
          </a:prstGeom>
        </p:spPr>
      </p:pic>
      <p:pic>
        <p:nvPicPr>
          <p:cNvPr id="9" name="Рисунок 1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55" y="-86360"/>
            <a:ext cx="654685" cy="621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accel="3500" decel="3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9DDB3C-D4A4-4536-8E78-3A2200BBBBDE}"/>
</file>

<file path=customXml/itemProps2.xml><?xml version="1.0" encoding="utf-8"?>
<ds:datastoreItem xmlns:ds="http://schemas.openxmlformats.org/officeDocument/2006/customXml" ds:itemID="{71D8D610-4C17-4470-8527-BCE0A7BC6BD1}"/>
</file>

<file path=customXml/itemProps3.xml><?xml version="1.0" encoding="utf-8"?>
<ds:datastoreItem xmlns:ds="http://schemas.openxmlformats.org/officeDocument/2006/customXml" ds:itemID="{A321A207-E6DA-43BA-BDD2-CE825CB1AEF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2024-06-19T09:45:51Z</dcterms:created>
  <dcterms:modified xsi:type="dcterms:W3CDTF">2024-10-28T11:40:58Z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2B11B9E5AAAA45289E5E208495833770_12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