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85" autoAdjust="0"/>
    <p:restoredTop sz="94072" autoAdjust="0"/>
  </p:normalViewPr>
  <p:slideViewPr>
    <p:cSldViewPr snapToGrid="0">
      <p:cViewPr varScale="1">
        <p:scale>
          <a:sx n="85" d="100"/>
          <a:sy n="85" d="100"/>
        </p:scale>
        <p:origin x="9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3FD24-A55E-4C61-98AA-504661723DAB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991F8-5C39-415B-836E-53ABEE94968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477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991F8-5C39-415B-836E-53ABEE949680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172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F8FC7-1A76-07F1-EBEA-B31C3C3D7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5DC064-6900-ED52-157D-BEB5CEC78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79808-DC04-1049-EA81-6DF5BB9DA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CCC6CE-893E-A9A9-E15F-BE578055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49FC88-76F2-D316-F507-D2014662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453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1D1B0-00B6-054E-5B34-B8ED452F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39BC99-0D95-D6A6-28B1-03FB94D41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45B83-C1B5-A45C-DB98-FCD2AFA2B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BEAA00-B01A-8ED9-7678-091C2972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7957C1-EEDB-FEC3-165C-C12AD37B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0402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D3DEA5-482B-4175-B8E7-755BF1BF84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F39DC9-AF6A-9B73-36B9-1F52CCC7D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A0D71-5366-3093-1496-8B9F000EF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48E80-4DA3-D0FF-0C10-9922B518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868DE-1A72-4EC1-0F8E-6544A667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8188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B5DE6-0845-50CC-8284-DE4AD5B38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1A6B03-3BBF-00A8-5A20-2D9C32CBE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540D5-F735-0B4A-EC45-F065D55A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A83AB-A835-06B5-A2C7-263815EB6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F3E24-60B3-CCC9-A740-E827A00D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4957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75C0B-2394-1D08-6008-1F1D2F0F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693EB5-3EC3-1683-CAF4-4F9419787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C33A1D-AF86-F305-7175-DC7E5A092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74DE6-0F22-176D-D232-AA7AFC17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0452C4-EECD-B103-6F30-A92F0F34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216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2B420-3BC6-57D6-27B1-FE15DB5F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87E86-2414-9E3B-C8C2-9EBA9265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FB9C20-F492-6188-6DA5-B0A6A9EC2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273D14-3CCC-5B6B-8B56-A02448B5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98E0BC-58F9-B5FA-0F18-DAED8C1E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241CE-DE37-7A54-66C3-46D37C034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353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BA068-7151-073D-F300-8D2ADD35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6ADA51-4BA6-0042-65B2-20891AAA3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FF70DC-A4AB-D9F7-7C7C-EC6B12482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376D89-3DEB-FF53-571D-01DB21BE5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C647D46-C55A-DDD4-0C03-C6EABA7E0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F84D14-1330-36A2-F840-0B8895F3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7D4123-4EEB-DB8D-8A75-C998F3D2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48976F-3BE3-17AE-8E5E-564F6BF0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55253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36BC-08F5-B843-84A6-17449EC5B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80DAD8-6D2A-A670-D221-4642B97B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DC4D89-9D28-32F3-1687-AEA8BF598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6D88CE-242F-44BD-025B-22BEAE58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2446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E91B51-6C5B-6C63-8D5C-25B701E13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2B57FA-CB0C-0EC7-7EED-F6F2836D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47DD64-E3F7-1DBA-4A07-7D4622C3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2065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9ACC1-92ED-542C-5901-2B4E3F92B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3526F5-A4FD-9302-1EE9-2CE59E94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11517E-BEA5-1A04-4772-D5F50660D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5AB898-2992-8C61-152F-63FFC939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A819B9-BBDF-0686-2C1A-03AE763B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5EE6C8-A4E7-0BE4-47E0-A43F1ABF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9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06C56-1822-3A98-F035-D50335437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4D9C06-2FC7-AF2E-F9CF-38D949757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006E00-F750-5703-44EF-BF716D35C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3A67B-28A3-8C2A-4E9D-C50496499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1F3F1-0F35-5820-CC41-CCB8AC01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23FF39-24FE-9B9A-5BD3-51C175E4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0935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06D0B-B3AF-FB8F-D59A-AD32EAD5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7E27F-389C-5E9C-10E8-554ACCE4B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25832-CFD6-F5C8-CCFB-3402ACB1E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0ECE-B38D-42CC-A486-445F9FCD8D96}" type="datetimeFigureOut">
              <a:rPr lang="LID4096" smtClean="0"/>
              <a:t>09/02/2025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86E407-F07D-7429-6E4A-DF5D0C46E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0A1CD-4476-767E-EAD7-AD1D222AE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1B0DD-7600-4DF0-8E9C-ABCAFABFA63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464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16.pn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3E71D-AA7B-7361-1690-861DD2095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4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7C083E-E0EF-BE15-8353-A27E5984A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" y="1967231"/>
            <a:ext cx="4468368" cy="44683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709091-FC24-978C-16F4-32BCE08ED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55966" y="1967231"/>
            <a:ext cx="4468755" cy="44687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803ADA-7D73-82AB-E2E5-EFD32222D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35" y="3247004"/>
            <a:ext cx="2882983" cy="288298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2AD52B7-1374-D6AE-A1C9-7EF1E16204BD}"/>
              </a:ext>
            </a:extLst>
          </p:cNvPr>
          <p:cNvGrpSpPr/>
          <p:nvPr/>
        </p:nvGrpSpPr>
        <p:grpSpPr>
          <a:xfrm flipH="1">
            <a:off x="1513442" y="2852124"/>
            <a:ext cx="1816765" cy="1836371"/>
            <a:chOff x="8694515" y="2876507"/>
            <a:chExt cx="1816765" cy="183637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A50E9C0-9CC0-2C8C-6234-A317CC1F4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8694515" y="2876507"/>
              <a:ext cx="1816765" cy="182286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21CF144-D087-17CB-E7DB-4BE1674F1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6547" y="3034964"/>
              <a:ext cx="693796" cy="846092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4EF890B-A169-A896-29F0-F26EDCE4F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8930" y="3156983"/>
              <a:ext cx="693795" cy="72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241F60F-2145-666C-F8CE-B42022837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19041" y1="38098" x2="13087" y2="36120"/>
                          <a14:foregroundMark x1="27181" y1="40803" x2="19475" y2="38243"/>
                          <a14:foregroundMark x1="30201" y1="40134" x2="34899" y2="42140"/>
                          <a14:foregroundMark x1="30872" y1="41472" x2="21141" y2="39465"/>
                          <a14:foregroundMark x1="41611" y1="42809" x2="33557" y2="42140"/>
                          <a14:foregroundMark x1="30201" y1="40803" x2="30201" y2="40803"/>
                          <a14:foregroundMark x1="28523" y1="39799" x2="30537" y2="40468"/>
                          <a14:backgroundMark x1="91946" y1="36120" x2="2013" y2="28763"/>
                          <a14:backgroundMark x1="9060" y1="36120" x2="13509" y2="36917"/>
                          <a14:backgroundMark x1="39975" y1="40113" x2="64094" y2="38796"/>
                          <a14:backgroundMark x1="15772" y1="32441" x2="14765" y2="32776"/>
                        </a14:backgroundRemoval>
                      </a14:imgEffect>
                    </a14:imgLayer>
                  </a14:imgProps>
                </a:ext>
              </a:extLst>
            </a:blip>
            <a:srcRect t="34985"/>
            <a:stretch>
              <a:fillRect/>
            </a:stretch>
          </p:blipFill>
          <p:spPr>
            <a:xfrm>
              <a:off x="8694515" y="3527743"/>
              <a:ext cx="1816765" cy="1185135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1F3BD19-99C8-0EC6-87BB-667BA8E1297F}"/>
              </a:ext>
            </a:extLst>
          </p:cNvPr>
          <p:cNvGrpSpPr/>
          <p:nvPr/>
        </p:nvGrpSpPr>
        <p:grpSpPr>
          <a:xfrm flipH="1">
            <a:off x="8766846" y="2884580"/>
            <a:ext cx="1816765" cy="1803915"/>
            <a:chOff x="1539821" y="2890017"/>
            <a:chExt cx="1816765" cy="1803915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43E3745-FBFC-FF8A-3F83-1711B961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1199">
              <a:off x="1597153" y="2929061"/>
              <a:ext cx="1706880" cy="1706880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45D623F-1FEB-78B7-2DF8-E83006D1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707" y="2890017"/>
              <a:ext cx="693796" cy="846092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9AF99FD-7D95-92E9-D59D-202BC8C5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026" y="3002575"/>
              <a:ext cx="852849" cy="852849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AD4554B-B75F-137D-54D7-E49DF2D3B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36024"/>
            <a:stretch>
              <a:fillRect/>
            </a:stretch>
          </p:blipFill>
          <p:spPr>
            <a:xfrm flipH="1">
              <a:off x="1539821" y="3527744"/>
              <a:ext cx="1816765" cy="1166188"/>
            </a:xfrm>
            <a:prstGeom prst="rect">
              <a:avLst/>
            </a:prstGeom>
          </p:spPr>
        </p:pic>
      </p:grpSp>
      <p:sp>
        <p:nvSpPr>
          <p:cNvPr id="29" name="Облачко с текстом: овальное 28">
            <a:extLst>
              <a:ext uri="{FF2B5EF4-FFF2-40B4-BE49-F238E27FC236}">
                <a16:creationId xmlns:a16="http://schemas.microsoft.com/office/drawing/2014/main" id="{23045CF0-3AC8-7490-A94A-DE3733C81EAF}"/>
              </a:ext>
            </a:extLst>
          </p:cNvPr>
          <p:cNvSpPr/>
          <p:nvPr/>
        </p:nvSpPr>
        <p:spPr>
          <a:xfrm>
            <a:off x="3497486" y="252276"/>
            <a:ext cx="5197029" cy="2748476"/>
          </a:xfrm>
          <a:prstGeom prst="wedgeEllipseCallout">
            <a:avLst>
              <a:gd name="adj1" fmla="val -19960"/>
              <a:gd name="adj2" fmla="val 58935"/>
            </a:avLst>
          </a:pr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В </a:t>
            </a:r>
            <a:r>
              <a:rPr lang="uk-UA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корзине</a:t>
            </a:r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uk-UA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яблоко</a:t>
            </a:r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и слива. </a:t>
            </a:r>
            <a:endParaRPr lang="LID4096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Облачко с текстом: овальное 29">
            <a:extLst>
              <a:ext uri="{FF2B5EF4-FFF2-40B4-BE49-F238E27FC236}">
                <a16:creationId xmlns:a16="http://schemas.microsoft.com/office/drawing/2014/main" id="{43D7B72E-B566-0F7C-CE49-17720E25F7C8}"/>
              </a:ext>
            </a:extLst>
          </p:cNvPr>
          <p:cNvSpPr/>
          <p:nvPr/>
        </p:nvSpPr>
        <p:spPr>
          <a:xfrm>
            <a:off x="3497486" y="252276"/>
            <a:ext cx="5197029" cy="2748476"/>
          </a:xfrm>
          <a:prstGeom prst="wedgeEllipseCallout">
            <a:avLst>
              <a:gd name="adj1" fmla="val -19960"/>
              <a:gd name="adj2" fmla="val 58935"/>
            </a:avLst>
          </a:pr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В сундуке </a:t>
            </a:r>
            <a:r>
              <a:rPr lang="uk-UA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много</a:t>
            </a:r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uk-UA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игрушек</a:t>
            </a:r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LID4096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E09788C-DB1C-7839-638B-A5C8F10573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46" y="2825644"/>
            <a:ext cx="1744434" cy="144836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3C2BB20-F436-3EF5-0C4E-90B16E14F742}"/>
              </a:ext>
            </a:extLst>
          </p:cNvPr>
          <p:cNvGrpSpPr/>
          <p:nvPr/>
        </p:nvGrpSpPr>
        <p:grpSpPr>
          <a:xfrm>
            <a:off x="1229691" y="2423539"/>
            <a:ext cx="2396784" cy="2396784"/>
            <a:chOff x="1229691" y="2423539"/>
            <a:chExt cx="2396784" cy="239678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F7AD744-9857-5AB8-937B-70672774D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691" y="2423539"/>
              <a:ext cx="2396784" cy="239678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5CEB4D0-63C9-7315-924F-C1763A696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7621">
              <a:off x="1942949" y="3026191"/>
              <a:ext cx="997990" cy="93895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E6F1CD2-1DCA-6BCD-6AC4-27F5F14D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64885" y1="45547" x2="51399" y2="46819"/>
                          <a14:backgroundMark x1="44020" y1="52672" x2="38168" y2="52163"/>
                          <a14:backgroundMark x1="33588" y1="48601" x2="23664" y2="40967"/>
                          <a14:backgroundMark x1="25445" y1="39440" x2="33588" y2="21883"/>
                          <a14:backgroundMark x1="44020" y1="28244" x2="21374" y2="28244"/>
                          <a14:backgroundMark x1="31298" y1="31807" x2="45038" y2="41730"/>
                          <a14:backgroundMark x1="39186" y1="47837" x2="45038" y2="47328"/>
                          <a14:backgroundMark x1="57252" y1="45547" x2="78626" y2="43257"/>
                          <a14:backgroundMark x1="76845" y1="44529" x2="70483" y2="45038"/>
                          <a14:backgroundMark x1="58524" y1="41476" x2="46310" y2="21374"/>
                          <a14:backgroundMark x1="48092" y1="20865" x2="47837" y2="25445"/>
                          <a14:backgroundMark x1="27226" y1="33079" x2="17303" y2="31298"/>
                          <a14:backgroundMark x1="25445" y1="41476" x2="17812" y2="39949"/>
                          <a14:backgroundMark x1="24936" y1="44020" x2="16794" y2="45038"/>
                          <a14:backgroundMark x1="50891" y1="49618" x2="62595" y2="47328"/>
                          <a14:backgroundMark x1="68193" y1="46310" x2="75827" y2="48092"/>
                          <a14:backgroundMark x1="78117" y1="46310" x2="72774" y2="45038"/>
                        </a14:backgroundRemoval>
                      </a14:imgEffect>
                    </a14:imgLayer>
                  </a14:imgProps>
                </a:ext>
              </a:extLst>
            </a:blip>
            <a:srcRect t="43101"/>
            <a:stretch>
              <a:fillRect/>
            </a:stretch>
          </p:blipFill>
          <p:spPr>
            <a:xfrm>
              <a:off x="1229691" y="3457059"/>
              <a:ext cx="2395936" cy="1363263"/>
            </a:xfrm>
            <a:prstGeom prst="rect">
              <a:avLst/>
            </a:prstGeom>
          </p:spPr>
        </p:pic>
      </p:grpSp>
      <p:sp>
        <p:nvSpPr>
          <p:cNvPr id="36" name="Облачко с текстом: овальное 35">
            <a:extLst>
              <a:ext uri="{FF2B5EF4-FFF2-40B4-BE49-F238E27FC236}">
                <a16:creationId xmlns:a16="http://schemas.microsoft.com/office/drawing/2014/main" id="{7CF72CD8-F971-8BE3-3482-08731BAA0B17}"/>
              </a:ext>
            </a:extLst>
          </p:cNvPr>
          <p:cNvSpPr/>
          <p:nvPr/>
        </p:nvSpPr>
        <p:spPr>
          <a:xfrm>
            <a:off x="3497486" y="252276"/>
            <a:ext cx="5197029" cy="2748476"/>
          </a:xfrm>
          <a:prstGeom prst="wedgeEllipseCallout">
            <a:avLst>
              <a:gd name="adj1" fmla="val -19960"/>
              <a:gd name="adj2" fmla="val 58935"/>
            </a:avLst>
          </a:pr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За  </a:t>
            </a:r>
            <a:r>
              <a:rPr lang="uk-UA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зелёной</a:t>
            </a:r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uk-UA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шторой</a:t>
            </a:r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собака. </a:t>
            </a:r>
            <a:endParaRPr lang="LID4096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513E3382-ECB4-DCA9-84A6-5E0C057ED0B6}"/>
              </a:ext>
            </a:extLst>
          </p:cNvPr>
          <p:cNvGrpSpPr/>
          <p:nvPr/>
        </p:nvGrpSpPr>
        <p:grpSpPr>
          <a:xfrm>
            <a:off x="8766846" y="2622584"/>
            <a:ext cx="1896041" cy="1896041"/>
            <a:chOff x="8766846" y="2622584"/>
            <a:chExt cx="1896041" cy="1896041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9B11111-0AF4-DDCE-9CB9-07960A1E9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7827">
              <a:off x="9343817" y="3190841"/>
              <a:ext cx="893052" cy="1294994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77F23A-862E-4A5E-81C9-C12D92A35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6846" y="2622584"/>
              <a:ext cx="1896041" cy="1896041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D09C739-A65C-ABDD-B8E6-8393C1789138}"/>
              </a:ext>
            </a:extLst>
          </p:cNvPr>
          <p:cNvGrpSpPr/>
          <p:nvPr/>
        </p:nvGrpSpPr>
        <p:grpSpPr>
          <a:xfrm>
            <a:off x="1489873" y="2591464"/>
            <a:ext cx="1967721" cy="1967721"/>
            <a:chOff x="1489873" y="2591464"/>
            <a:chExt cx="1967721" cy="196772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CD1162A-8432-1056-7809-1989538E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4610">
              <a:off x="1813917" y="3153443"/>
              <a:ext cx="1393463" cy="139346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9D6E6B5E-3119-BAE1-FE87-F74743687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3897">
              <a:off x="1489873" y="2591464"/>
              <a:ext cx="1967721" cy="196772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5080F54-1DA7-EEDB-F087-3893D93B7743}"/>
              </a:ext>
            </a:extLst>
          </p:cNvPr>
          <p:cNvGrpSpPr/>
          <p:nvPr/>
        </p:nvGrpSpPr>
        <p:grpSpPr>
          <a:xfrm>
            <a:off x="1347549" y="2738241"/>
            <a:ext cx="1982658" cy="1883578"/>
            <a:chOff x="1347549" y="2738241"/>
            <a:chExt cx="1982658" cy="1883578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7DCF2C5B-406E-FB0F-0BC6-B1EEDE95D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549" y="2738241"/>
              <a:ext cx="1570443" cy="1570443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3B74498F-0464-303C-3FED-3B3B4364E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412" y="2867024"/>
              <a:ext cx="1754795" cy="1754795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FCF2B091-0DF6-410A-7714-2C04CB579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850" y="3762699"/>
              <a:ext cx="720357" cy="720357"/>
            </a:xfrm>
            <a:prstGeom prst="rect">
              <a:avLst/>
            </a:prstGeom>
          </p:spPr>
        </p:pic>
      </p:grpSp>
      <p:sp>
        <p:nvSpPr>
          <p:cNvPr id="47" name="Облачко с текстом: овальное 46">
            <a:extLst>
              <a:ext uri="{FF2B5EF4-FFF2-40B4-BE49-F238E27FC236}">
                <a16:creationId xmlns:a16="http://schemas.microsoft.com/office/drawing/2014/main" id="{5840C15C-8156-57EA-B37A-30EA5B82BA5D}"/>
              </a:ext>
            </a:extLst>
          </p:cNvPr>
          <p:cNvSpPr/>
          <p:nvPr/>
        </p:nvSpPr>
        <p:spPr>
          <a:xfrm>
            <a:off x="3497486" y="252276"/>
            <a:ext cx="5197029" cy="2748476"/>
          </a:xfrm>
          <a:prstGeom prst="wedgeEllipseCallout">
            <a:avLst>
              <a:gd name="adj1" fmla="val -19960"/>
              <a:gd name="adj2" fmla="val 58935"/>
            </a:avLst>
          </a:pr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За </a:t>
            </a:r>
            <a:r>
              <a:rPr lang="uk-UA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кустом</a:t>
            </a:r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лиса, перед </a:t>
            </a:r>
            <a:r>
              <a:rPr lang="uk-UA" sz="4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кустом</a:t>
            </a:r>
            <a:r>
              <a:rPr lang="uk-UA" sz="4000" dirty="0">
                <a:solidFill>
                  <a:schemeClr val="tx1"/>
                </a:solidFill>
                <a:latin typeface="Arial Narrow" panose="020B0606020202030204" pitchFamily="34" charset="0"/>
              </a:rPr>
              <a:t> зайчик. </a:t>
            </a:r>
            <a:endParaRPr lang="LID4096" sz="4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80780164-7D71-2BB6-C755-7ECE5CAE460F}"/>
              </a:ext>
            </a:extLst>
          </p:cNvPr>
          <p:cNvGrpSpPr/>
          <p:nvPr/>
        </p:nvGrpSpPr>
        <p:grpSpPr>
          <a:xfrm>
            <a:off x="8723103" y="2887171"/>
            <a:ext cx="1988055" cy="1754795"/>
            <a:chOff x="8723103" y="2887171"/>
            <a:chExt cx="1988055" cy="1754795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558F33F9-0808-E0ED-3D3C-E6141F582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0715" y="2887171"/>
              <a:ext cx="1570443" cy="1570443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C8B267-2075-6BED-5971-6425612AF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56485" y="2887171"/>
              <a:ext cx="1754795" cy="1754795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AFC0AAA-54DB-ABB1-FD18-A3F171849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3103" y="3498496"/>
              <a:ext cx="959118" cy="959118"/>
            </a:xfrm>
            <a:prstGeom prst="rect">
              <a:avLst/>
            </a:prstGeom>
          </p:spPr>
        </p:pic>
      </p:grpSp>
      <p:pic>
        <p:nvPicPr>
          <p:cNvPr id="2" name="подарок Рисунок 21">
            <a:extLst>
              <a:ext uri="{FF2B5EF4-FFF2-40B4-BE49-F238E27FC236}">
                <a16:creationId xmlns:a16="http://schemas.microsoft.com/office/drawing/2014/main" id="{AA682DC4-533C-C8BF-9323-1B2CA1EC0DFD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4050" y="5811864"/>
            <a:ext cx="774669" cy="837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C617FC-9992-6DEA-94C8-BB02CC2830F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206" y="63847"/>
            <a:ext cx="2969258" cy="30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6" grpId="0" animBg="1"/>
      <p:bldP spid="36" grpId="1" animBg="1"/>
      <p:bldP spid="47" grpId="0" animBg="1"/>
      <p:bldP spid="4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5EBA6C-7292-434B-94FF-0D81B1F55A20}">
  <ds:schemaRefs>
    <ds:schemaRef ds:uri="http://schemas.microsoft.com/office/2006/metadata/properties"/>
    <ds:schemaRef ds:uri="http://schemas.microsoft.com/office/infopath/2007/PartnerControls"/>
    <ds:schemaRef ds:uri="b147a3f6-608b-4858-873e-bb2e3d1fd323"/>
    <ds:schemaRef ds:uri="876591a1-c0b6-4057-a688-cc45bda7c190"/>
  </ds:schemaRefs>
</ds:datastoreItem>
</file>

<file path=customXml/itemProps2.xml><?xml version="1.0" encoding="utf-8"?>
<ds:datastoreItem xmlns:ds="http://schemas.openxmlformats.org/officeDocument/2006/customXml" ds:itemID="{A451B5FC-B421-4F07-BD5F-007461920D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B9CA73-E2D9-4F2D-A254-F830FE6F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591a1-c0b6-4057-a688-cc45bda7c190"/>
    <ds:schemaRef ds:uri="b147a3f6-608b-4858-873e-bb2e3d1fd3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5</cp:revision>
  <dcterms:created xsi:type="dcterms:W3CDTF">2025-07-31T12:45:58Z</dcterms:created>
  <dcterms:modified xsi:type="dcterms:W3CDTF">2025-09-02T09:39:09Z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