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openxmlformats.org/officeDocument/2006/relationships/image" Target="../media/image15.png"/><Relationship Id="rId21" Type="http://schemas.microsoft.com/office/2007/relationships/hdphoto" Target="../media/hdphoto7.wdp"/><Relationship Id="rId34" Type="http://schemas.openxmlformats.org/officeDocument/2006/relationships/image" Target="../media/image19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33" Type="http://schemas.microsoft.com/office/2007/relationships/hdphoto" Target="../media/hdphoto12.wdp"/><Relationship Id="rId38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microsoft.com/office/2007/relationships/hdphoto" Target="../media/hdphoto5.wdp"/><Relationship Id="rId20" Type="http://schemas.openxmlformats.org/officeDocument/2006/relationships/image" Target="../media/image11.png"/><Relationship Id="rId29" Type="http://schemas.microsoft.com/office/2007/relationships/hdphoto" Target="../media/hdphoto10.wdp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microsoft.com/office/2007/relationships/hdphoto" Target="../media/hdphoto3.wdp"/><Relationship Id="rId24" Type="http://schemas.openxmlformats.org/officeDocument/2006/relationships/image" Target="../media/image13.png"/><Relationship Id="rId32" Type="http://schemas.openxmlformats.org/officeDocument/2006/relationships/image" Target="../media/image18.png"/><Relationship Id="rId37" Type="http://schemas.microsoft.com/office/2007/relationships/hdphoto" Target="../media/hdphoto13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microsoft.com/office/2007/relationships/hdphoto" Target="../media/hdphoto8.wdp"/><Relationship Id="rId28" Type="http://schemas.openxmlformats.org/officeDocument/2006/relationships/image" Target="../media/image16.png"/><Relationship Id="rId36" Type="http://schemas.openxmlformats.org/officeDocument/2006/relationships/image" Target="../media/image21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microsoft.com/office/2007/relationships/hdphoto" Target="../media/hdphoto11.wdp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4.wdp"/><Relationship Id="rId22" Type="http://schemas.openxmlformats.org/officeDocument/2006/relationships/image" Target="../media/image12.png"/><Relationship Id="rId27" Type="http://schemas.microsoft.com/office/2007/relationships/hdphoto" Target="../media/hdphoto9.wdp"/><Relationship Id="rId30" Type="http://schemas.openxmlformats.org/officeDocument/2006/relationships/image" Target="../media/image17.png"/><Relationship Id="rId35" Type="http://schemas.openxmlformats.org/officeDocument/2006/relationships/image" Target="../media/image20.png"/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8675370" y="2345690"/>
            <a:ext cx="3439795" cy="343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E6E9377-B95F-4D59-A3A6-ABAAAEAD7B00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