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84887" y="2906679"/>
            <a:ext cx="3281045" cy="328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