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A265E-9057-0CB9-DC7B-40BFD0E376B2}" v="85" dt="2025-10-22T16:19:36.132"/>
    <p1510:client id="{8CC1F522-8A83-2DAC-8F48-F2157F549AFB}" v="34" dt="2025-10-22T17:54:4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A2A265E-9057-0CB9-DC7B-40BFD0E376B2}"/>
    <pc:docChg chg="modSld">
      <pc:chgData name="somovaasya3" userId="S::somovaasya3_gmail.com#ext#@slideedu.onmicrosoft.com::05b36399-d501-4a7b-87fd-615099445ab5" providerId="AD" clId="Web-{8A2A265E-9057-0CB9-DC7B-40BFD0E376B2}" dt="2025-10-22T16:19:36.132" v="74"/>
      <pc:docMkLst>
        <pc:docMk/>
      </pc:docMkLst>
      <pc:sldChg chg="addSp delSp modSp addAnim delAnim">
        <pc:chgData name="somovaasya3" userId="S::somovaasya3_gmail.com#ext#@slideedu.onmicrosoft.com::05b36399-d501-4a7b-87fd-615099445ab5" providerId="AD" clId="Web-{8A2A265E-9057-0CB9-DC7B-40BFD0E376B2}" dt="2025-10-22T16:19:36.132" v="74"/>
        <pc:sldMkLst>
          <pc:docMk/>
          <pc:sldMk cId="0" sldId="256"/>
        </pc:sldMkLst>
        <pc:picChg chg="mod">
          <ac:chgData name="somovaasya3" userId="S::somovaasya3_gmail.com#ext#@slideedu.onmicrosoft.com::05b36399-d501-4a7b-87fd-615099445ab5" providerId="AD" clId="Web-{8A2A265E-9057-0CB9-DC7B-40BFD0E376B2}" dt="2025-10-22T16:13:14.946" v="2" actId="1076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8A2A265E-9057-0CB9-DC7B-40BFD0E376B2}" dt="2025-10-22T16:19:28.819" v="72" actId="1076"/>
          <ac:picMkLst>
            <pc:docMk/>
            <pc:sldMk cId="0" sldId="256"/>
            <ac:picMk id="16" creationId="{00000000-0000-0000-0000-000000000000}"/>
          </ac:picMkLst>
        </pc:picChg>
        <pc:picChg chg="add del mod">
          <ac:chgData name="somovaasya3" userId="S::somovaasya3_gmail.com#ext#@slideedu.onmicrosoft.com::05b36399-d501-4a7b-87fd-615099445ab5" providerId="AD" clId="Web-{8A2A265E-9057-0CB9-DC7B-40BFD0E376B2}" dt="2025-10-22T16:19:36.132" v="74"/>
          <ac:picMkLst>
            <pc:docMk/>
            <pc:sldMk cId="0" sldId="256"/>
            <ac:picMk id="1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8A2A265E-9057-0CB9-DC7B-40BFD0E376B2}" dt="2025-10-22T16:19:05.770" v="64"/>
          <ac:picMkLst>
            <pc:docMk/>
            <pc:sldMk cId="0" sldId="256"/>
            <ac:picMk id="1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8A2A265E-9057-0CB9-DC7B-40BFD0E376B2}" dt="2025-10-22T16:17:23.418" v="36"/>
          <ac:picMkLst>
            <pc:docMk/>
            <pc:sldMk cId="0" sldId="256"/>
            <ac:picMk id="1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8A2A265E-9057-0CB9-DC7B-40BFD0E376B2}" dt="2025-10-22T16:17:18.418" v="33"/>
          <ac:picMkLst>
            <pc:docMk/>
            <pc:sldMk cId="0" sldId="256"/>
            <ac:picMk id="2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8A2A265E-9057-0CB9-DC7B-40BFD0E376B2}" dt="2025-10-22T16:19:19.162" v="71" actId="1076"/>
          <ac:picMkLst>
            <pc:docMk/>
            <pc:sldMk cId="0" sldId="256"/>
            <ac:picMk id="38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8CC1F522-8A83-2DAC-8F48-F2157F549AFB}"/>
    <pc:docChg chg="modSld">
      <pc:chgData name="somovaasya3" userId="S::somovaasya3_gmail.com#ext#@slideedu.onmicrosoft.com::05b36399-d501-4a7b-87fd-615099445ab5" providerId="AD" clId="Web-{8CC1F522-8A83-2DAC-8F48-F2157F549AFB}" dt="2025-10-22T17:54:48.966" v="27" actId="14100"/>
      <pc:docMkLst>
        <pc:docMk/>
      </pc:docMkLst>
      <pc:sldChg chg="modSp">
        <pc:chgData name="somovaasya3" userId="S::somovaasya3_gmail.com#ext#@slideedu.onmicrosoft.com::05b36399-d501-4a7b-87fd-615099445ab5" providerId="AD" clId="Web-{8CC1F522-8A83-2DAC-8F48-F2157F549AFB}" dt="2025-10-22T17:54:48.966" v="27" actId="14100"/>
        <pc:sldMkLst>
          <pc:docMk/>
          <pc:sldMk cId="0" sldId="256"/>
        </pc:sldMkLst>
        <pc:picChg chg="mod">
          <ac:chgData name="somovaasya3" userId="S::somovaasya3_gmail.com#ext#@slideedu.onmicrosoft.com::05b36399-d501-4a7b-87fd-615099445ab5" providerId="AD" clId="Web-{8CC1F522-8A83-2DAC-8F48-F2157F549AFB}" dt="2025-10-22T17:52:50.523" v="10"/>
          <ac:picMkLst>
            <pc:docMk/>
            <pc:sldMk cId="0" sldId="256"/>
            <ac:picMk id="1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8CC1F522-8A83-2DAC-8F48-F2157F549AFB}" dt="2025-10-22T17:54:48.950" v="24" actId="14100"/>
          <ac:picMkLst>
            <pc:docMk/>
            <pc:sldMk cId="0" sldId="256"/>
            <ac:picMk id="1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8CC1F522-8A83-2DAC-8F48-F2157F549AFB}" dt="2025-10-22T17:54:48.950" v="25" actId="14100"/>
          <ac:picMkLst>
            <pc:docMk/>
            <pc:sldMk cId="0" sldId="256"/>
            <ac:picMk id="1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8CC1F522-8A83-2DAC-8F48-F2157F549AFB}" dt="2025-10-22T17:54:48.950" v="26" actId="14100"/>
          <ac:picMkLst>
            <pc:docMk/>
            <pc:sldMk cId="0" sldId="256"/>
            <ac:picMk id="1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8CC1F522-8A83-2DAC-8F48-F2157F549AFB}" dt="2025-10-22T17:54:48.966" v="27" actId="14100"/>
          <ac:picMkLst>
            <pc:docMk/>
            <pc:sldMk cId="0" sldId="256"/>
            <ac:picMk id="2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22.10.2025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 descr="A blueberry with a flower on top&#10;&#10;AI-generated content may be incorrect.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162986" y="5488737"/>
            <a:ext cx="876970" cy="876970"/>
          </a:xfrm>
          <a:prstGeom prst="rect">
            <a:avLst/>
          </a:prstGeom>
        </p:spPr>
      </p:pic>
      <p:pic>
        <p:nvPicPr>
          <p:cNvPr id="17" name="Рисунок 16" descr="A blueberry with a flower on top&#10;&#10;AI-generated content may be incorrect.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66846" y="5523162"/>
            <a:ext cx="888175" cy="888175"/>
          </a:xfrm>
          <a:prstGeom prst="rect">
            <a:avLst/>
          </a:prstGeom>
        </p:spPr>
      </p:pic>
      <p:pic>
        <p:nvPicPr>
          <p:cNvPr id="18" name="Рисунок 17" descr="A blueberry with a flower on top&#10;&#10;AI-generated content may be incorrect.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21917" y="5524074"/>
            <a:ext cx="888175" cy="888175"/>
          </a:xfrm>
          <a:prstGeom prst="rect">
            <a:avLst/>
          </a:prstGeom>
        </p:spPr>
      </p:pic>
      <p:pic>
        <p:nvPicPr>
          <p:cNvPr id="19" name="Рисунок 18" descr="A blueberry with a flower on top&#10;&#10;AI-generated content may be incorrect.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744731" y="5524074"/>
            <a:ext cx="888175" cy="888175"/>
          </a:xfrm>
          <a:prstGeom prst="rect">
            <a:avLst/>
          </a:prstGeom>
        </p:spPr>
      </p:pic>
      <p:pic>
        <p:nvPicPr>
          <p:cNvPr id="20" name="Рисунок 19" descr="A blueberry with a flower on top&#10;&#10;AI-generated content may be incorrect.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323834" y="5511956"/>
            <a:ext cx="888175" cy="8881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4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-116653" y="2579706"/>
            <a:ext cx="3647440" cy="364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0BDA4E-9A4D-4AA5-AB80-9518C2776E0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528458F-2D7C-4246-B66A-FE1C3F0E2C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D680EB-C290-404D-9D98-9E73A7127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71</cp:revision>
  <dcterms:created xsi:type="dcterms:W3CDTF">2024-04-16T17:12:00Z</dcterms:created>
  <dcterms:modified xsi:type="dcterms:W3CDTF">2025-10-22T17:54:56Z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