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30" y="3244215"/>
            <a:ext cx="2895600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94B256-65A7-47E0-92F4-9041F211657A}"/>
</file>

<file path=customXml/itemProps2.xml><?xml version="1.0" encoding="utf-8"?>
<ds:datastoreItem xmlns:ds="http://schemas.openxmlformats.org/officeDocument/2006/customXml" ds:itemID="{8BD2ABC4-E330-4345-938C-6C5DA7254782}"/>
</file>

<file path=customXml/itemProps3.xml><?xml version="1.0" encoding="utf-8"?>
<ds:datastoreItem xmlns:ds="http://schemas.openxmlformats.org/officeDocument/2006/customXml" ds:itemID="{186EAF07-8A4D-4FD3-97DA-E71461494F5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11</cp:revision>
  <dcterms:created xsi:type="dcterms:W3CDTF">2024-04-01T10:09:00Z</dcterms:created>
  <dcterms:modified xsi:type="dcterms:W3CDTF">2024-07-10T11:28:45Z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