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commentAuthors" Target="commentAuthors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9745" y="2421255"/>
            <a:ext cx="2765425" cy="276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