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94DAB3-C716-F793-51CA-059FD6BFCF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DC06311-F244-A6F9-CB9B-F05769A818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43A98F-0EB6-278F-C8F2-333503BDA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F4C26B-D0B8-D7E0-19D2-0C3BDA6BD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FC733E-86B7-8931-BD8B-8B06332A9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986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8821A2-5A98-BF4A-E79D-56CCE7D8C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8295401-5DDC-1D8A-AC8E-05FC4668F8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3D4D70-0E82-CB39-AB57-F24DBAABC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7E4917-60FF-4CB2-1AF7-E721337B5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505BC3-2DE5-28AF-2479-0483387FF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134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379CE40-555A-C726-4026-EA08F9CD9E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68AEE2A-FBAA-BFC7-6074-52E8172434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66DB41-E152-A714-42E0-D0A42E510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76CA69-FAEB-1198-2E37-214F9497C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6A1CB6-7CDF-2049-B901-180504F8B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210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6CE260-A508-CDE4-38EB-277394F68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A4D9A9-6319-EB7D-6528-020884CF3F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74BBB8-C8B1-F106-A2FD-FD7D0F896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C13486-36C4-96E8-49B9-2A85C42C9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2F949A-F1A8-07F6-0480-0414A403E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41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6A0439-C60B-7530-13E1-6764548CC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0BC0778-220E-546B-0021-27011B5F5D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F6445D-E562-52C2-CD33-F29F71246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22E88A-5593-7853-6481-0C431E502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385D40-3DAA-60AE-AFFA-0D7B2B7F8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581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48F940-D931-8AB7-D1EF-0A1327FD5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060D6B-9CBB-2FCD-ABD0-90D78B15D7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CED905D-29D3-FEA4-FBEC-EC06CD408A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D1A3D79-3DF1-127C-7802-6FFF1912C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AFC3267-AB32-3802-5BF3-264B23BBA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CB90299-9CED-A9A9-2BC4-B7459377A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459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035B57-3CD2-D7AF-FBE5-F78F1A2F3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FB07B61-DACB-F82E-FB5C-A4B82B7093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7559F74-A585-FBD5-1DFD-9657A18C26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8744B65-6D74-DEA0-3DDB-FF40F4790A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F14F26C-9493-9DAE-C588-72F2E47D07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8253936-AC8B-AB04-3A03-DB4C7D7E7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9DD2F41-D9EA-CA26-AA47-922BE012F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B36A3EB-E277-834E-9751-503EBD675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48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63D0F5-C901-244C-44E4-1B96541A8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F844D72-60E9-48CE-DC6F-935A8124D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4B95D0C-D73C-6383-9F3F-CF4B88FFB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403569B-92E7-722E-EC48-B42E2F2CD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831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371285D-572A-EBC0-48A5-02B5C191B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552ED75-AF3D-9E12-5841-E6C047818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4EC1205-04F0-8439-A4E5-CA0CF4070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581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B19F57-CAA4-EC0F-D0A3-F8F604BD6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AE71AF-55C2-CF89-1000-337840530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C028CE-DFD8-5E57-E193-893B8581B8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572C6AA-F23F-BD18-A40E-1B5273F96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9BDA541-DBA5-8F8F-8672-80F579E6C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F48B837-D562-5C30-AA47-48410C488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276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1DF5EC-AF15-2C83-3D70-3F1513F77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C9B7DDA-65C4-9610-B927-40D5201989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2B60EF-D9E1-11E6-78D9-619B900AF5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BE60C42-BAAA-BE81-42DE-900CEB60A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092165-1A0B-9141-04A5-A67BD03D7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4E57DB6-0854-5663-5076-7A6E39A61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446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79589-E1E6-297F-0C83-49CFF60F8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3AAC882-F2F0-8EDE-B6C2-A6769E3E9F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382AF2-D73D-D220-5708-D1C6D9AF32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30C84-9695-4521-93B4-FC6A8079A399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419FB0-0168-2937-FC76-1177FB5CE2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D8516A-0769-FDDC-F64C-B488770801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8134A-380F-452D-AAB8-55AD1974C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20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13E6BC9-DCE8-EDE2-177E-15D7116B4B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5021"/>
            <a:ext cx="12192000" cy="812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CFB563D-A81E-A379-CE98-6630734A0C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6" y="2844062"/>
            <a:ext cx="3931785" cy="3931785"/>
          </a:xfrm>
          <a:prstGeom prst="rect">
            <a:avLst/>
          </a:prstGeom>
        </p:spPr>
      </p:pic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97F71B63-A62B-0917-8A99-664D0927308E}"/>
              </a:ext>
            </a:extLst>
          </p:cNvPr>
          <p:cNvGrpSpPr/>
          <p:nvPr/>
        </p:nvGrpSpPr>
        <p:grpSpPr>
          <a:xfrm>
            <a:off x="8010912" y="2847408"/>
            <a:ext cx="2940988" cy="2200352"/>
            <a:chOff x="1074656" y="942680"/>
            <a:chExt cx="2083323" cy="1503200"/>
          </a:xfrm>
        </p:grpSpPr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id="{473E7F39-8EAE-899B-8076-796694ED6672}"/>
                </a:ext>
              </a:extLst>
            </p:cNvPr>
            <p:cNvSpPr/>
            <p:nvPr/>
          </p:nvSpPr>
          <p:spPr>
            <a:xfrm>
              <a:off x="1074656" y="942680"/>
              <a:ext cx="2083323" cy="148943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9F722C42-4EFA-8CD7-93A2-50CC019177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63" r="-4921" b="7046"/>
            <a:stretch/>
          </p:blipFill>
          <p:spPr>
            <a:xfrm>
              <a:off x="1185287" y="949960"/>
              <a:ext cx="1862059" cy="1495920"/>
            </a:xfrm>
            <a:prstGeom prst="rect">
              <a:avLst/>
            </a:prstGeom>
          </p:spPr>
        </p:pic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ED51D7BB-1696-5031-EEE9-4ED829E1701A}"/>
              </a:ext>
            </a:extLst>
          </p:cNvPr>
          <p:cNvGrpSpPr/>
          <p:nvPr/>
        </p:nvGrpSpPr>
        <p:grpSpPr>
          <a:xfrm>
            <a:off x="7934216" y="2895149"/>
            <a:ext cx="3048339" cy="2132462"/>
            <a:chOff x="6475094" y="949960"/>
            <a:chExt cx="2097206" cy="1499746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91783588-E438-7F82-44E2-E916F2FB53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75094" y="949960"/>
              <a:ext cx="2097206" cy="1499746"/>
            </a:xfrm>
            <a:prstGeom prst="rect">
              <a:avLst/>
            </a:prstGeom>
          </p:spPr>
        </p:pic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289078D6-D8E3-806D-7FB8-79373DCADDB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6883" y="1020583"/>
              <a:ext cx="1333627" cy="1333627"/>
            </a:xfrm>
            <a:prstGeom prst="rect">
              <a:avLst/>
            </a:prstGeom>
          </p:spPr>
        </p:pic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19BCFF07-50FA-14C4-5DF9-99503DDCA960}"/>
              </a:ext>
            </a:extLst>
          </p:cNvPr>
          <p:cNvGrpSpPr/>
          <p:nvPr/>
        </p:nvGrpSpPr>
        <p:grpSpPr>
          <a:xfrm>
            <a:off x="7949709" y="3008757"/>
            <a:ext cx="2932483" cy="2012489"/>
            <a:chOff x="1074656" y="3093906"/>
            <a:chExt cx="2097206" cy="1499746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9BA1ABAC-AD00-875A-1343-BDB1421908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74656" y="3093906"/>
              <a:ext cx="2097206" cy="1499746"/>
            </a:xfrm>
            <a:prstGeom prst="rect">
              <a:avLst/>
            </a:prstGeom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8023639A-AC44-5F02-7543-C9A6C0B63C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16" t="16150" r="1538" b="16150"/>
            <a:stretch/>
          </p:blipFill>
          <p:spPr>
            <a:xfrm>
              <a:off x="1310326" y="3188615"/>
              <a:ext cx="1737020" cy="1310327"/>
            </a:xfrm>
            <a:prstGeom prst="rect">
              <a:avLst/>
            </a:prstGeom>
          </p:spPr>
        </p:pic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20DFDADD-41D0-00DB-DA5E-00ED45C25558}"/>
              </a:ext>
            </a:extLst>
          </p:cNvPr>
          <p:cNvGrpSpPr/>
          <p:nvPr/>
        </p:nvGrpSpPr>
        <p:grpSpPr>
          <a:xfrm>
            <a:off x="7978107" y="2886828"/>
            <a:ext cx="2851937" cy="2132463"/>
            <a:chOff x="3737071" y="3093906"/>
            <a:chExt cx="2097206" cy="1499746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DC52B2F5-C973-64E9-75CA-B313DEC4C48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37071" y="3093906"/>
              <a:ext cx="2097206" cy="1499746"/>
            </a:xfrm>
            <a:prstGeom prst="rect">
              <a:avLst/>
            </a:prstGeom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B9A50D54-FC93-6C04-59C2-C299C270A65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9197" y="3188616"/>
              <a:ext cx="1310326" cy="1310326"/>
            </a:xfrm>
            <a:prstGeom prst="rect">
              <a:avLst/>
            </a:prstGeom>
          </p:spPr>
        </p:pic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0E24FBD9-0ED4-195A-8AB8-7F0C3BF7D5EB}"/>
              </a:ext>
            </a:extLst>
          </p:cNvPr>
          <p:cNvGrpSpPr/>
          <p:nvPr/>
        </p:nvGrpSpPr>
        <p:grpSpPr>
          <a:xfrm>
            <a:off x="7950821" y="2980047"/>
            <a:ext cx="2988880" cy="1903961"/>
            <a:chOff x="1060773" y="5165447"/>
            <a:chExt cx="2097206" cy="1499746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DA87310B-9331-A0AB-753D-E164B4B0BD8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60773" y="5165447"/>
              <a:ext cx="2097206" cy="1499746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C7E0AE48-4BAA-31FB-8C1E-1FB84B87A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6752" y="5179212"/>
              <a:ext cx="1453014" cy="1472216"/>
            </a:xfrm>
            <a:prstGeom prst="rect">
              <a:avLst/>
            </a:prstGeom>
          </p:spPr>
        </p:pic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52B32C7-F81B-905B-E074-DCBA5C1A75D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02044" y="2783374"/>
            <a:ext cx="2755717" cy="2940707"/>
          </a:xfrm>
          <a:prstGeom prst="rect">
            <a:avLst/>
          </a:prstGeom>
        </p:spPr>
      </p:pic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53697DC4-5920-C6A7-8645-CEE208EDF8E2}"/>
              </a:ext>
            </a:extLst>
          </p:cNvPr>
          <p:cNvGrpSpPr/>
          <p:nvPr/>
        </p:nvGrpSpPr>
        <p:grpSpPr>
          <a:xfrm>
            <a:off x="5303291" y="3806298"/>
            <a:ext cx="1560617" cy="708190"/>
            <a:chOff x="7310437" y="4239557"/>
            <a:chExt cx="1414551" cy="708190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4753521B-25AD-ADEA-87E6-52713E31398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62550" y="4239557"/>
              <a:ext cx="1310326" cy="708190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93374DF-2293-8786-F28C-729B6CA0CF17}"/>
                </a:ext>
              </a:extLst>
            </p:cNvPr>
            <p:cNvSpPr txBox="1"/>
            <p:nvPr/>
          </p:nvSpPr>
          <p:spPr>
            <a:xfrm>
              <a:off x="7310437" y="4408986"/>
              <a:ext cx="14145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Шовкову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AA245E7D-E6F7-3023-98DE-ACF2E788A3D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3242" y="-12181"/>
            <a:ext cx="2753835" cy="2753835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C9D8C03C-3B07-8E52-79D5-97855836A52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002" y="7039216"/>
            <a:ext cx="883998" cy="813763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9327CB6C-ED94-B8E3-4108-BDEE262A0020}"/>
              </a:ext>
            </a:extLst>
          </p:cNvPr>
          <p:cNvGrpSpPr/>
          <p:nvPr/>
        </p:nvGrpSpPr>
        <p:grpSpPr>
          <a:xfrm>
            <a:off x="8032041" y="2896321"/>
            <a:ext cx="2898728" cy="2180203"/>
            <a:chOff x="9020138" y="921501"/>
            <a:chExt cx="2097206" cy="1505843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17F7F1BB-CA2B-CEB1-3110-44AD03AD97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9020138" y="921501"/>
              <a:ext cx="2097206" cy="1505843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96F6B95A-1DD9-A5B9-52AE-4F14DCDB52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442322" y="1124150"/>
              <a:ext cx="1130564" cy="1205936"/>
            </a:xfrm>
            <a:prstGeom prst="rect">
              <a:avLst/>
            </a:prstGeom>
          </p:spPr>
        </p:pic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EFD2BC12-4C42-ED87-1E15-D9FCB62284DA}"/>
              </a:ext>
            </a:extLst>
          </p:cNvPr>
          <p:cNvGrpSpPr/>
          <p:nvPr/>
        </p:nvGrpSpPr>
        <p:grpSpPr>
          <a:xfrm>
            <a:off x="7945733" y="2920435"/>
            <a:ext cx="2988880" cy="2146596"/>
            <a:chOff x="8420802" y="2451067"/>
            <a:chExt cx="2097206" cy="1505843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DC0AADEF-7871-EDEF-2622-1B70AAAB3B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420802" y="2451067"/>
              <a:ext cx="2097206" cy="1505843"/>
            </a:xfrm>
            <a:prstGeom prst="rect">
              <a:avLst/>
            </a:prstGeom>
          </p:spPr>
        </p:pic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D3966496-C198-3519-0B77-34FFF56F94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61197" y="2521370"/>
              <a:ext cx="1334490" cy="1334490"/>
            </a:xfrm>
            <a:prstGeom prst="rect">
              <a:avLst/>
            </a:prstGeom>
          </p:spPr>
        </p:pic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CD33F4F6-8744-C0E9-24E5-ED6254C71018}"/>
              </a:ext>
            </a:extLst>
          </p:cNvPr>
          <p:cNvGrpSpPr/>
          <p:nvPr/>
        </p:nvGrpSpPr>
        <p:grpSpPr>
          <a:xfrm>
            <a:off x="5256401" y="3791896"/>
            <a:ext cx="1541272" cy="736994"/>
            <a:chOff x="6476101" y="3685176"/>
            <a:chExt cx="1541272" cy="736994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2F433D77-2679-CA6D-BDE7-C9DAFCA5E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515153" y="3685176"/>
              <a:ext cx="1463167" cy="736994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3844BBA-1ED4-92FE-4981-1AC5BC74A1DD}"/>
                </a:ext>
              </a:extLst>
            </p:cNvPr>
            <p:cNvSpPr txBox="1"/>
            <p:nvPr/>
          </p:nvSpPr>
          <p:spPr>
            <a:xfrm>
              <a:off x="6476101" y="3864953"/>
              <a:ext cx="1541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Іграшкову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6625402B-7EE7-E38E-D6E7-26F0373E3598}"/>
              </a:ext>
            </a:extLst>
          </p:cNvPr>
          <p:cNvGrpSpPr/>
          <p:nvPr/>
        </p:nvGrpSpPr>
        <p:grpSpPr>
          <a:xfrm>
            <a:off x="5372902" y="3800946"/>
            <a:ext cx="1450897" cy="736994"/>
            <a:chOff x="6225577" y="2760805"/>
            <a:chExt cx="1450897" cy="736994"/>
          </a:xfrm>
        </p:grpSpPr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CC77E47E-849B-AF0B-94EE-A0ED32E2C8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225577" y="2760805"/>
              <a:ext cx="1450897" cy="736994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DDA2AD2-9F08-B335-7563-7E006FFE302A}"/>
                </a:ext>
              </a:extLst>
            </p:cNvPr>
            <p:cNvSpPr txBox="1"/>
            <p:nvPr/>
          </p:nvSpPr>
          <p:spPr>
            <a:xfrm>
              <a:off x="6259522" y="2947818"/>
              <a:ext cx="13759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err="1"/>
                <a:t>Тушкований</a:t>
              </a:r>
              <a:endParaRPr lang="ru-RU" dirty="0"/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7EBDB92E-59ED-4B43-EFB2-F9EE3DB9B95B}"/>
              </a:ext>
            </a:extLst>
          </p:cNvPr>
          <p:cNvGrpSpPr/>
          <p:nvPr/>
        </p:nvGrpSpPr>
        <p:grpSpPr>
          <a:xfrm>
            <a:off x="5289852" y="3779087"/>
            <a:ext cx="1560617" cy="708190"/>
            <a:chOff x="7310437" y="4239557"/>
            <a:chExt cx="1414551" cy="708190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DCE8F40B-B37C-B707-588F-96F2232C6C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62549" y="4239557"/>
              <a:ext cx="1310326" cy="708190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D06B069-3522-5611-369C-76DE90A7DCCA}"/>
                </a:ext>
              </a:extLst>
            </p:cNvPr>
            <p:cNvSpPr txBox="1"/>
            <p:nvPr/>
          </p:nvSpPr>
          <p:spPr>
            <a:xfrm>
              <a:off x="7310437" y="4408986"/>
              <a:ext cx="14145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Запашну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305DB2B5-553B-2633-5814-484CDE54B99F}"/>
              </a:ext>
            </a:extLst>
          </p:cNvPr>
          <p:cNvGrpSpPr/>
          <p:nvPr/>
        </p:nvGrpSpPr>
        <p:grpSpPr>
          <a:xfrm>
            <a:off x="8021671" y="2969853"/>
            <a:ext cx="2865297" cy="1935312"/>
            <a:chOff x="13233339" y="7051179"/>
            <a:chExt cx="2865297" cy="1935312"/>
          </a:xfrm>
        </p:grpSpPr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537E68DF-2937-BE23-73F1-8D015C0F04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233339" y="7051179"/>
              <a:ext cx="2865297" cy="1935312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миска, посуда, Кухонная утварь, лапша&#10;&#10;Автоматически созданное описание">
              <a:extLst>
                <a:ext uri="{FF2B5EF4-FFF2-40B4-BE49-F238E27FC236}">
                  <a16:creationId xmlns:a16="http://schemas.microsoft.com/office/drawing/2014/main" id="{4759825F-448A-2EAB-F33D-9FC088D19B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86631" y="7145276"/>
              <a:ext cx="1747118" cy="1747118"/>
            </a:xfrm>
            <a:prstGeom prst="rect">
              <a:avLst/>
            </a:prstGeom>
          </p:spPr>
        </p:pic>
      </p:grp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B8D429F1-2CDD-0434-D546-27D530A57C5A}"/>
              </a:ext>
            </a:extLst>
          </p:cNvPr>
          <p:cNvGrpSpPr/>
          <p:nvPr/>
        </p:nvGrpSpPr>
        <p:grpSpPr>
          <a:xfrm>
            <a:off x="5289853" y="3757903"/>
            <a:ext cx="1560617" cy="708190"/>
            <a:chOff x="7310437" y="4239557"/>
            <a:chExt cx="1414551" cy="708190"/>
          </a:xfrm>
        </p:grpSpPr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id="{F00D0494-4EB1-DB74-4E28-B05DDBAB56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62549" y="4239557"/>
              <a:ext cx="1310326" cy="708190"/>
            </a:xfrm>
            <a:prstGeom prst="rect">
              <a:avLst/>
            </a:prstGeom>
          </p:spPr>
        </p:pic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AADC78E6-C385-2317-8FC3-AD5BA3082254}"/>
                </a:ext>
              </a:extLst>
            </p:cNvPr>
            <p:cNvSpPr txBox="1"/>
            <p:nvPr/>
          </p:nvSpPr>
          <p:spPr>
            <a:xfrm>
              <a:off x="7310437" y="4408986"/>
              <a:ext cx="14145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Кошлатий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5B2B42FA-9B0C-1CF8-08AC-29EFFA153930}"/>
              </a:ext>
            </a:extLst>
          </p:cNvPr>
          <p:cNvGrpSpPr/>
          <p:nvPr/>
        </p:nvGrpSpPr>
        <p:grpSpPr>
          <a:xfrm>
            <a:off x="5306944" y="3728424"/>
            <a:ext cx="1560617" cy="708190"/>
            <a:chOff x="7310437" y="4239557"/>
            <a:chExt cx="1414551" cy="708190"/>
          </a:xfrm>
        </p:grpSpPr>
        <p:pic>
          <p:nvPicPr>
            <p:cNvPr id="64" name="Рисунок 63">
              <a:extLst>
                <a:ext uri="{FF2B5EF4-FFF2-40B4-BE49-F238E27FC236}">
                  <a16:creationId xmlns:a16="http://schemas.microsoft.com/office/drawing/2014/main" id="{198D4784-F26C-FFA6-8B5A-8320F60394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62549" y="4239557"/>
              <a:ext cx="1310326" cy="708190"/>
            </a:xfrm>
            <a:prstGeom prst="rect">
              <a:avLst/>
            </a:prstGeom>
          </p:spPr>
        </p:pic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1CB99F4D-22F4-50E4-BC6B-9D08659D6003}"/>
                </a:ext>
              </a:extLst>
            </p:cNvPr>
            <p:cNvSpPr txBox="1"/>
            <p:nvPr/>
          </p:nvSpPr>
          <p:spPr>
            <a:xfrm>
              <a:off x="7310437" y="4408986"/>
              <a:ext cx="14145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Широкі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1" name="Группа 70">
            <a:extLst>
              <a:ext uri="{FF2B5EF4-FFF2-40B4-BE49-F238E27FC236}">
                <a16:creationId xmlns:a16="http://schemas.microsoft.com/office/drawing/2014/main" id="{F0A5C4CF-7276-7CCD-C05B-6AD2C2DFA04B}"/>
              </a:ext>
            </a:extLst>
          </p:cNvPr>
          <p:cNvGrpSpPr/>
          <p:nvPr/>
        </p:nvGrpSpPr>
        <p:grpSpPr>
          <a:xfrm>
            <a:off x="7978107" y="2987783"/>
            <a:ext cx="2940988" cy="1888487"/>
            <a:chOff x="11101834" y="5425750"/>
            <a:chExt cx="2940988" cy="1888487"/>
          </a:xfrm>
        </p:grpSpPr>
        <p:pic>
          <p:nvPicPr>
            <p:cNvPr id="69" name="Рисунок 68">
              <a:extLst>
                <a:ext uri="{FF2B5EF4-FFF2-40B4-BE49-F238E27FC236}">
                  <a16:creationId xmlns:a16="http://schemas.microsoft.com/office/drawing/2014/main" id="{BA793E7F-73DF-8F21-08CA-5F433BB5E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101834" y="5425750"/>
              <a:ext cx="2940988" cy="1888487"/>
            </a:xfrm>
            <a:prstGeom prst="rect">
              <a:avLst/>
            </a:prstGeom>
          </p:spPr>
        </p:pic>
        <p:pic>
          <p:nvPicPr>
            <p:cNvPr id="67" name="Рисунок 66" descr="Изображение выглядит как одежда, Шорты, штаны, Трусы&#10;&#10;Автоматически созданное описание">
              <a:extLst>
                <a:ext uri="{FF2B5EF4-FFF2-40B4-BE49-F238E27FC236}">
                  <a16:creationId xmlns:a16="http://schemas.microsoft.com/office/drawing/2014/main" id="{3969A62B-AF24-5572-1644-E36E8442CA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63532" y="5444136"/>
              <a:ext cx="1828940" cy="1828940"/>
            </a:xfrm>
            <a:prstGeom prst="rect">
              <a:avLst/>
            </a:prstGeom>
          </p:spPr>
        </p:pic>
      </p:grp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0B741ADC-F0D4-B569-42F3-A6C998923DEC}"/>
              </a:ext>
            </a:extLst>
          </p:cNvPr>
          <p:cNvGrpSpPr/>
          <p:nvPr/>
        </p:nvGrpSpPr>
        <p:grpSpPr>
          <a:xfrm>
            <a:off x="5237059" y="3766953"/>
            <a:ext cx="1560617" cy="708190"/>
            <a:chOff x="7310437" y="4239557"/>
            <a:chExt cx="1414551" cy="708190"/>
          </a:xfrm>
        </p:grpSpPr>
        <p:pic>
          <p:nvPicPr>
            <p:cNvPr id="73" name="Рисунок 72">
              <a:extLst>
                <a:ext uri="{FF2B5EF4-FFF2-40B4-BE49-F238E27FC236}">
                  <a16:creationId xmlns:a16="http://schemas.microsoft.com/office/drawing/2014/main" id="{D67A2DB4-9EE0-BDC0-1DDB-969798D067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62549" y="4239557"/>
              <a:ext cx="1310326" cy="708190"/>
            </a:xfrm>
            <a:prstGeom prst="rect">
              <a:avLst/>
            </a:prstGeom>
          </p:spPr>
        </p:pic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7EC99096-B230-A4F9-5B51-50876BB96B89}"/>
                </a:ext>
              </a:extLst>
            </p:cNvPr>
            <p:cNvSpPr txBox="1"/>
            <p:nvPr/>
          </p:nvSpPr>
          <p:spPr>
            <a:xfrm>
              <a:off x="7310437" y="4408986"/>
              <a:ext cx="14145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Шумного</a:t>
              </a:r>
            </a:p>
          </p:txBody>
        </p:sp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05E368B9-3DD0-626E-E459-7C36A1DEFED3}"/>
              </a:ext>
            </a:extLst>
          </p:cNvPr>
          <p:cNvGrpSpPr/>
          <p:nvPr/>
        </p:nvGrpSpPr>
        <p:grpSpPr>
          <a:xfrm>
            <a:off x="5225789" y="3797248"/>
            <a:ext cx="1560617" cy="708190"/>
            <a:chOff x="7310437" y="4239557"/>
            <a:chExt cx="1414551" cy="708190"/>
          </a:xfrm>
        </p:grpSpPr>
        <p:pic>
          <p:nvPicPr>
            <p:cNvPr id="76" name="Рисунок 75">
              <a:extLst>
                <a:ext uri="{FF2B5EF4-FFF2-40B4-BE49-F238E27FC236}">
                  <a16:creationId xmlns:a16="http://schemas.microsoft.com/office/drawing/2014/main" id="{26A4EADA-F2B9-8DAE-C375-1E39A9CEB2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62549" y="4239557"/>
              <a:ext cx="1310326" cy="708190"/>
            </a:xfrm>
            <a:prstGeom prst="rect">
              <a:avLst/>
            </a:prstGeom>
          </p:spPr>
        </p:pic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09CA63BA-C904-0CA6-0A10-FE152C8E982C}"/>
                </a:ext>
              </a:extLst>
            </p:cNvPr>
            <p:cNvSpPr txBox="1"/>
            <p:nvPr/>
          </p:nvSpPr>
          <p:spPr>
            <a:xfrm>
              <a:off x="7310437" y="4408986"/>
              <a:ext cx="14145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Запашні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id="{1B5550ED-DD22-F97B-BB36-FC1A575E900A}"/>
              </a:ext>
            </a:extLst>
          </p:cNvPr>
          <p:cNvGrpSpPr/>
          <p:nvPr/>
        </p:nvGrpSpPr>
        <p:grpSpPr>
          <a:xfrm>
            <a:off x="5291617" y="3728424"/>
            <a:ext cx="1560617" cy="708190"/>
            <a:chOff x="7310437" y="4239557"/>
            <a:chExt cx="1414551" cy="708190"/>
          </a:xfrm>
        </p:grpSpPr>
        <p:pic>
          <p:nvPicPr>
            <p:cNvPr id="79" name="Рисунок 78">
              <a:extLst>
                <a:ext uri="{FF2B5EF4-FFF2-40B4-BE49-F238E27FC236}">
                  <a16:creationId xmlns:a16="http://schemas.microsoft.com/office/drawing/2014/main" id="{4D86B1A5-E138-A79E-B068-841B98E44D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62549" y="4239557"/>
              <a:ext cx="1310326" cy="708190"/>
            </a:xfrm>
            <a:prstGeom prst="rect">
              <a:avLst/>
            </a:prstGeom>
          </p:spPr>
        </p:pic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1897DC07-BF52-F9E3-8F23-B7DB9A0AD05E}"/>
                </a:ext>
              </a:extLst>
            </p:cNvPr>
            <p:cNvSpPr txBox="1"/>
            <p:nvPr/>
          </p:nvSpPr>
          <p:spPr>
            <a:xfrm>
              <a:off x="7310437" y="4408986"/>
              <a:ext cx="14145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Пшеничну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1567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9</Words>
  <Application>Microsoft Office PowerPoint</Application>
  <PresentationFormat>Широкоэкранный</PresentationFormat>
  <Paragraphs>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Администратор</cp:lastModifiedBy>
  <cp:revision>6</cp:revision>
  <dcterms:created xsi:type="dcterms:W3CDTF">2024-07-23T12:07:41Z</dcterms:created>
  <dcterms:modified xsi:type="dcterms:W3CDTF">2024-12-02T14:59:12Z</dcterms:modified>
</cp:coreProperties>
</file>