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73330" y="2394709"/>
            <a:ext cx="3343482" cy="334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