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36181" y="978602"/>
              <a:ext cx="2778735" cy="277873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546819" y="-155176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293116" y="293109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566669" y="-160268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46" y="158083"/>
            <a:ext cx="5304762" cy="4590476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41925" y="3059919"/>
            <a:ext cx="3420367" cy="3420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19583 0.3604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800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2024-05-12T17:29:00Z</dcterms:created>
  <dcterms:modified xsi:type="dcterms:W3CDTF">2025-07-08T10:37:39Z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