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F522C2-A854-489B-B66E-5B0BA01D8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5" y="2567777"/>
            <a:ext cx="3251233" cy="32512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F4F297-5AF5-4740-AED2-1EE1846E8B5C}"/>
</file>

<file path=customXml/itemProps2.xml><?xml version="1.0" encoding="utf-8"?>
<ds:datastoreItem xmlns:ds="http://schemas.openxmlformats.org/officeDocument/2006/customXml" ds:itemID="{50140673-4104-4610-A352-2B446E30DB2B}"/>
</file>

<file path=customXml/itemProps3.xml><?xml version="1.0" encoding="utf-8"?>
<ds:datastoreItem xmlns:ds="http://schemas.openxmlformats.org/officeDocument/2006/customXml" ds:itemID="{C20E8EFA-9865-4072-B6CB-CCA94C335F4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