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134350" y="2345055"/>
            <a:ext cx="3865880" cy="386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