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749A-6B6B-4036-A06D-81CCB1F9E044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DD1C-95A8-430D-A2D4-3AB476DF5A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9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Лама акула мыло лук лампа лопата чехол кресло </a:t>
            </a:r>
            <a:r>
              <a:rPr lang="ru-RU"/>
              <a:t>узел футболка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2D948-43AE-A299-D5BF-80389E7DC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2B996-5E81-0535-FA78-E43ED8DC4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389F9-3967-DFE1-6BE5-390B8E6A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C6571-80F6-21EF-C774-FC2D778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2BC1D-EE09-90B3-9EF9-37FF97F8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E962B-27BB-8B59-CC19-ECA1FF3A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48FF8-9048-5AB9-6BEF-EA68EC9E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66A5F-2C8D-5A78-8AE2-B05F5D6A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3B2AB-93E2-4FA6-5F56-429E375C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1EE08-2343-62D6-D8FE-4321F209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89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485541-F96C-3DD9-0CD1-ABB3BADAB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100E7A-367E-CC73-69B6-DAF8D1C17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4470D-9DFF-841F-268E-33B187BF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68B8F-1E8A-A099-349F-F0F8E47D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B4EDE-C307-D898-3854-9D1C438E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B6-D7F4-F904-2833-7FF908B1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FAEE6-86A1-AD4A-2C6E-30E93420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F3515-5CC6-F1C8-BD8A-9EA75A12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F8DC1-38DB-880E-00BD-17537661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FA646-5809-2D0D-D23A-4071A72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76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7D4DC-8B8C-A844-A519-EAEAD5AA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0D534-59CE-0A9D-4091-D1A8BCCC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02870-FCAA-B4C5-1152-E962C6DC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1D64B-927F-551C-BAB0-B1694351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3D247-4504-FF05-0710-A0DCB4A6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4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F68D8-9A06-93CD-BCBD-014B6BFA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92677-10C2-1C70-C0F2-C3AA2C3A0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D9EEF-52A1-F193-56D2-BBCAA864D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9F868-21A7-65D9-37B3-CDD0292D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6F853-BDBC-AB79-B5AE-E149B14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3973E-C92C-1583-EC10-3BC0952C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341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DF752-DC58-2286-9763-0CA4E388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A556C-EC0C-C378-FD98-8AB6A422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C6C91-136D-AC0E-435F-E7324A37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4504CD-7CAF-567F-8290-4C318A6D6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73304-A4A5-65B3-6CDE-5381C0F1F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468B2B-7626-B059-A8C2-C586C445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1A03BE-5052-2A73-AFF2-49605F4A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30BA2B-BE6B-7D63-169E-DFE349A0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3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F6BF-971E-5CEE-AC8D-229669A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29C578-2432-6B5D-C6E5-5954B40F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65DEBF-CE9D-E8C7-2B01-C70EF0F2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42CA6-17AB-C9FE-4184-0BA97FA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9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B81D6E-033A-C7F6-7CAB-42478C6E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265EB-ACE5-6D20-C6C1-AFDE0C84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75BDE0-E4BD-357D-7A67-9E83E6E2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2467-8814-84DA-4DA4-DF6ADC57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F4B8E0-0799-85B6-ED85-4007AA68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EF948-1F9F-4813-64FA-B1028B2CD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3426A-44B4-3911-DACE-972860A5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860EB7-A6F3-A816-DDB7-F6C1B75B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B9057-0516-E90D-D55A-58863C43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3FB93-DD45-D4CE-3961-A9BC3683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B88BA8-05A2-216D-6574-F5BC6262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101F0B-0A8D-5D86-5A57-F82D7144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84FA7-999D-1593-4D1A-073AF1A8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32871-5F28-3FFD-D692-453E881B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5153C-4370-E2F3-9AA9-2038925F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48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5ED9E-DA2C-15BE-9F41-31A7FBBF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621E3-5D33-EA4F-1EEC-B8632749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89368-8482-2B76-91C7-11643596F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F9F66-9218-833C-B3A9-F78A5482C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63833-23AA-45F0-C0EC-64727EF8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795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D36029-AF13-6B1B-BB01-DE3A10689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3245668"/>
            <a:ext cx="3130947" cy="31309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CD82EB1-F055-05A8-B469-09989874B7E6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ECC7307-ABF4-65D0-5FBF-DB92C6CE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480" y="5018341"/>
              <a:ext cx="1257547" cy="125754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42CF460-AF20-4921-0B19-E63598989C63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10" name="Рисунок 9" descr="Изображение выглядит как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0C6206A-7EA8-4F69-BACA-09947E67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910" y="4937561"/>
              <a:ext cx="1411378" cy="1411378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7886A24-BB3B-75D5-C395-D73F0152DA3C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7E08A694-68D8-BBFC-9F2C-159562298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980" y="3129214"/>
              <a:ext cx="1188922" cy="118892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AB03DC6-CB7D-4BF7-DEE0-9AE0E8E952DE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" name="Рисунок 16" descr="Изображение выглядит как лампа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51FF0B41-8EB3-7B74-4C04-1BD121CB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791" y="3098523"/>
              <a:ext cx="1189833" cy="118983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E820231-702B-515E-443F-613BF20234DE}"/>
              </a:ext>
            </a:extLst>
          </p:cNvPr>
          <p:cNvGrpSpPr/>
          <p:nvPr/>
        </p:nvGrpSpPr>
        <p:grpSpPr>
          <a:xfrm>
            <a:off x="6907525" y="2993458"/>
            <a:ext cx="1460434" cy="1460434"/>
            <a:chOff x="6907525" y="2993458"/>
            <a:chExt cx="1460434" cy="1460434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F3E5563-F47A-A754-6FC1-F86026F5D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919" y="3077819"/>
              <a:ext cx="1359866" cy="135986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92C2E39-90D5-D231-625B-AE3B277193DC}"/>
              </a:ext>
            </a:extLst>
          </p:cNvPr>
          <p:cNvGrpSpPr/>
          <p:nvPr/>
        </p:nvGrpSpPr>
        <p:grpSpPr>
          <a:xfrm>
            <a:off x="10280439" y="4882890"/>
            <a:ext cx="1460434" cy="1460434"/>
            <a:chOff x="10280439" y="4882890"/>
            <a:chExt cx="1460434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AFCEDA3C-A59B-D005-74BE-C4948FE9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627" y="4937561"/>
              <a:ext cx="1328057" cy="1328057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4EE3D16-C2ED-3C83-39DC-A66327B4FC2E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3" name="Рисунок 22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19352A4A-74EC-C965-01D4-A00AFDF9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4952299"/>
              <a:ext cx="1325528" cy="1325528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3B87D4-8E79-1952-09DB-1B508F2540EB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графическая вставка, иллюстрация, Фигурка животног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308C33-C7F5-424A-B591-692F34F7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3098523"/>
              <a:ext cx="1339162" cy="1339162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FE4BFF-9D6F-3729-1CA8-01E0DE9DBB92}"/>
              </a:ext>
            </a:extLst>
          </p:cNvPr>
          <p:cNvGrpSpPr/>
          <p:nvPr/>
        </p:nvGrpSpPr>
        <p:grpSpPr>
          <a:xfrm>
            <a:off x="8584688" y="2995325"/>
            <a:ext cx="1460434" cy="1460434"/>
            <a:chOff x="8584688" y="2995325"/>
            <a:chExt cx="1460434" cy="1460434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оружие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114B64E-E087-F266-10CD-8E2501F88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067" y="3119396"/>
              <a:ext cx="1168960" cy="116896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E6836F3-99C2-3F5B-EAD3-1D45FBEA312D}"/>
              </a:ext>
            </a:extLst>
          </p:cNvPr>
          <p:cNvGrpSpPr/>
          <p:nvPr/>
        </p:nvGrpSpPr>
        <p:grpSpPr>
          <a:xfrm>
            <a:off x="6905635" y="4882890"/>
            <a:ext cx="1460434" cy="1460434"/>
            <a:chOff x="6905635" y="4882890"/>
            <a:chExt cx="1460434" cy="146043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D70FE1FC-70C3-89CF-E186-0224FF54D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69" y="4952299"/>
              <a:ext cx="1391025" cy="1391025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573" y="248741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2836FB-B3A0-43F4-A529-D979594871E4}"/>
</file>

<file path=customXml/itemProps2.xml><?xml version="1.0" encoding="utf-8"?>
<ds:datastoreItem xmlns:ds="http://schemas.openxmlformats.org/officeDocument/2006/customXml" ds:itemID="{DE732197-4E46-4836-8995-EA9583E3D215}"/>
</file>

<file path=customXml/itemProps3.xml><?xml version="1.0" encoding="utf-8"?>
<ds:datastoreItem xmlns:ds="http://schemas.openxmlformats.org/officeDocument/2006/customXml" ds:itemID="{FFEC8D8E-7B61-45C3-A502-7ADC4846DB1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2025-01-17T09:50:01Z</dcterms:created>
  <dcterms:modified xsi:type="dcterms:W3CDTF">2025-01-17T09:50:09Z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