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32FBE-D35D-4968-836E-A8751BFD86E1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917B2-6946-4C33-859D-5DC2CB0A2B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52"/>
            <a:ext cx="12192000" cy="708522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92702" y="2655232"/>
            <a:ext cx="8128964" cy="349765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8796" y="3018349"/>
            <a:ext cx="3845190" cy="28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367" y="3097537"/>
            <a:ext cx="2340299" cy="291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1773" y="3063182"/>
            <a:ext cx="2794223" cy="279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1354" y="2583971"/>
            <a:ext cx="3431597" cy="34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21395" y="2583815"/>
            <a:ext cx="3434080" cy="343408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8E6FA0BA-2EF1-C08D-053A-9D5CBE7671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62" y="2843917"/>
            <a:ext cx="3013488" cy="3013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8795">
            <a:off x="969842" y="2943438"/>
            <a:ext cx="1162585" cy="26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67" y="-227452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0756 0.0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23112 0.003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23945 -0.022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1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22878 -0.022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2181 -0.008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29779 0.02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2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2153 L 0.28047 0.02315 L 0.20391 0.01273 L 0.31094 0.01273 L 0.31055 0.03565 L 0.2 0.03565 L 0.31094 0.03565 L 0.20065 0.03565 L 0.25521 0.02153 Z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9 0.0257 L 2.08333E-7 -1.85185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2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B5F63E-3057-4A45-95CB-E9FD0186B488}"/>
</file>

<file path=customXml/itemProps2.xml><?xml version="1.0" encoding="utf-8"?>
<ds:datastoreItem xmlns:ds="http://schemas.openxmlformats.org/officeDocument/2006/customXml" ds:itemID="{B81527C3-EDC9-442C-BFFD-9E0C2EA8B8AC}"/>
</file>

<file path=customXml/itemProps3.xml><?xml version="1.0" encoding="utf-8"?>
<ds:datastoreItem xmlns:ds="http://schemas.openxmlformats.org/officeDocument/2006/customXml" ds:itemID="{85A2A535-48A7-435C-9099-21532241D09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2024-04-23T06:34:00Z</dcterms:created>
  <dcterms:modified xsi:type="dcterms:W3CDTF">2024-12-07T12:00:29Z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8492550773B84BB2B6B0BFEF67847C36_12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