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60DB7-5B65-5197-64B4-B0E72B0E6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83" y="3535051"/>
            <a:ext cx="2629170" cy="262917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27092E58-CA2A-E91A-303A-582AF4DE2B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56" y="1882357"/>
            <a:ext cx="1482126" cy="148212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FCCF39B8-4004-8863-8F0D-07171BFE6C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56" y="3462912"/>
            <a:ext cx="1337034" cy="13370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ваза, Предметная фотография, орнамент, свет&#10;&#10;Автоматически созданное описание">
            <a:extLst>
              <a:ext uri="{FF2B5EF4-FFF2-40B4-BE49-F238E27FC236}">
                <a16:creationId xmlns:a16="http://schemas.microsoft.com/office/drawing/2014/main" id="{365F15F0-41AE-D63A-83F1-042BCC494C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12" y="5066706"/>
            <a:ext cx="1416826" cy="141682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AD49BC66-358A-A58E-55AD-2B3B0C034D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9" y="3376949"/>
            <a:ext cx="1838570" cy="183857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нимок экрана, багет, дизайн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2758B3BA-A007-903E-E100-09E77FCB84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61" y="1797549"/>
            <a:ext cx="1601245" cy="160124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817D342-C148-9C3A-4BF7-17F538DB90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19" y="333922"/>
            <a:ext cx="1336634" cy="13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A18A43-A0F9-435F-934C-8A83FA207D64}"/>
</file>

<file path=customXml/itemProps2.xml><?xml version="1.0" encoding="utf-8"?>
<ds:datastoreItem xmlns:ds="http://schemas.openxmlformats.org/officeDocument/2006/customXml" ds:itemID="{A5774996-B6DF-45D9-8331-6877F533A435}"/>
</file>

<file path=customXml/itemProps3.xml><?xml version="1.0" encoding="utf-8"?>
<ds:datastoreItem xmlns:ds="http://schemas.openxmlformats.org/officeDocument/2006/customXml" ds:itemID="{8F233301-0BC5-4A3F-BCC9-7FD6479AA49F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2024-12-12T18:52:16Z</dcterms:created>
  <dcterms:modified xsi:type="dcterms:W3CDTF">2024-12-16T18:08:13Z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