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34" y="102"/>
      </p:cViewPr>
      <p:guideLst>
        <p:guide orient="horz" pos="225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11665" cy="6858000"/>
          </a:xfrm>
          <a:prstGeom prst="rect">
            <a:avLst/>
          </a:prstGeom>
        </p:spPr>
      </p:pic>
      <p:grpSp>
        <p:nvGrpSpPr>
          <p:cNvPr id="43" name="Группа 42"/>
          <p:cNvGrpSpPr/>
          <p:nvPr/>
        </p:nvGrpSpPr>
        <p:grpSpPr>
          <a:xfrm>
            <a:off x="3506087" y="2512711"/>
            <a:ext cx="1768426" cy="1757916"/>
            <a:chOff x="3506087" y="2512711"/>
            <a:chExt cx="1768426" cy="1757916"/>
          </a:xfrm>
        </p:grpSpPr>
        <p:sp>
          <p:nvSpPr>
            <p:cNvPr id="37" name="Овал грибок"/>
            <p:cNvSpPr/>
            <p:nvPr/>
          </p:nvSpPr>
          <p:spPr>
            <a:xfrm>
              <a:off x="3506087" y="2530377"/>
              <a:ext cx="1740250" cy="174025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грибок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4262" y="2512711"/>
              <a:ext cx="1740251" cy="1740251"/>
            </a:xfrm>
            <a:prstGeom prst="rect">
              <a:avLst/>
            </a:prstGeom>
          </p:spPr>
        </p:pic>
      </p:grpSp>
      <p:grpSp>
        <p:nvGrpSpPr>
          <p:cNvPr id="42" name="Группа 41"/>
          <p:cNvGrpSpPr/>
          <p:nvPr/>
        </p:nvGrpSpPr>
        <p:grpSpPr>
          <a:xfrm>
            <a:off x="9091356" y="1951031"/>
            <a:ext cx="1740250" cy="1740250"/>
            <a:chOff x="9091356" y="1951031"/>
            <a:chExt cx="1740250" cy="1740250"/>
          </a:xfrm>
        </p:grpSpPr>
        <p:sp>
          <p:nvSpPr>
            <p:cNvPr id="36" name="Овал лошадь"/>
            <p:cNvSpPr/>
            <p:nvPr/>
          </p:nvSpPr>
          <p:spPr>
            <a:xfrm>
              <a:off x="9091356" y="1951031"/>
              <a:ext cx="1740250" cy="174025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лошадь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5092" y="2113004"/>
              <a:ext cx="1518649" cy="1518649"/>
            </a:xfrm>
            <a:prstGeom prst="rect">
              <a:avLst/>
            </a:prstGeom>
          </p:spPr>
        </p:pic>
      </p:grpSp>
      <p:grpSp>
        <p:nvGrpSpPr>
          <p:cNvPr id="41" name="Группа 40"/>
          <p:cNvGrpSpPr/>
          <p:nvPr/>
        </p:nvGrpSpPr>
        <p:grpSpPr>
          <a:xfrm>
            <a:off x="5782950" y="657610"/>
            <a:ext cx="1908496" cy="1908496"/>
            <a:chOff x="5782950" y="657610"/>
            <a:chExt cx="1908496" cy="1908496"/>
          </a:xfrm>
        </p:grpSpPr>
        <p:sp>
          <p:nvSpPr>
            <p:cNvPr id="35" name="Овал 3парус"/>
            <p:cNvSpPr/>
            <p:nvPr/>
          </p:nvSpPr>
          <p:spPr>
            <a:xfrm>
              <a:off x="5861748" y="741733"/>
              <a:ext cx="1740250" cy="174025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парус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2950" y="657610"/>
              <a:ext cx="1908496" cy="1908496"/>
            </a:xfrm>
            <a:prstGeom prst="rect">
              <a:avLst/>
            </a:prstGeom>
          </p:spPr>
        </p:pic>
      </p:grpSp>
      <p:grpSp>
        <p:nvGrpSpPr>
          <p:cNvPr id="40" name="Группа 39"/>
          <p:cNvGrpSpPr/>
          <p:nvPr/>
        </p:nvGrpSpPr>
        <p:grpSpPr>
          <a:xfrm>
            <a:off x="1405994" y="4039272"/>
            <a:ext cx="1816663" cy="1740250"/>
            <a:chOff x="1405994" y="4039272"/>
            <a:chExt cx="1816663" cy="1740250"/>
          </a:xfrm>
        </p:grpSpPr>
        <p:sp>
          <p:nvSpPr>
            <p:cNvPr id="38" name="Овал чистим"/>
            <p:cNvSpPr/>
            <p:nvPr/>
          </p:nvSpPr>
          <p:spPr>
            <a:xfrm>
              <a:off x="1447401" y="4039272"/>
              <a:ext cx="1740250" cy="174025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чистим зубы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5994" y="4173483"/>
              <a:ext cx="1816663" cy="1508753"/>
            </a:xfrm>
            <a:prstGeom prst="rect">
              <a:avLst/>
            </a:prstGeom>
          </p:spPr>
        </p:pic>
      </p:grpSp>
      <p:grpSp>
        <p:nvGrpSpPr>
          <p:cNvPr id="44" name="Группа 43"/>
          <p:cNvGrpSpPr/>
          <p:nvPr/>
        </p:nvGrpSpPr>
        <p:grpSpPr>
          <a:xfrm>
            <a:off x="7290486" y="4252962"/>
            <a:ext cx="2024033" cy="1740250"/>
            <a:chOff x="7290486" y="4252962"/>
            <a:chExt cx="2024033" cy="1740250"/>
          </a:xfrm>
        </p:grpSpPr>
        <p:sp>
          <p:nvSpPr>
            <p:cNvPr id="39" name="Овал силач"/>
            <p:cNvSpPr/>
            <p:nvPr/>
          </p:nvSpPr>
          <p:spPr>
            <a:xfrm>
              <a:off x="7432378" y="4252962"/>
              <a:ext cx="1740250" cy="174025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силач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8917" b="92250" l="10000" r="90000">
                          <a14:foregroundMark x1="44600" y1="8917" x2="44600" y2="8917"/>
                          <a14:foregroundMark x1="55533" y1="87083" x2="57133" y2="922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0486" y="4313474"/>
              <a:ext cx="2024033" cy="1619226"/>
            </a:xfrm>
            <a:prstGeom prst="rect">
              <a:avLst/>
            </a:prstGeom>
            <a:ln>
              <a:noFill/>
            </a:ln>
            <a:effectLst>
              <a:glow rad="12700">
                <a:schemeClr val="bg1"/>
              </a:glow>
            </a:effectLst>
          </p:spPr>
        </p:pic>
      </p:grpSp>
      <p:cxnSp>
        <p:nvCxnSpPr>
          <p:cNvPr id="15" name="Линия персонаж парус"/>
          <p:cNvCxnSpPr>
            <a:stCxn id="3" idx="3"/>
          </p:cNvCxnSpPr>
          <p:nvPr/>
        </p:nvCxnSpPr>
        <p:spPr>
          <a:xfrm flipV="1">
            <a:off x="2760575" y="1777575"/>
            <a:ext cx="3041550" cy="13178"/>
          </a:xfrm>
          <a:prstGeom prst="line">
            <a:avLst/>
          </a:prstGeom>
          <a:ln w="76200">
            <a:prstDash val="sysDot"/>
          </a:ln>
          <a:effectLst>
            <a:glow rad="63500">
              <a:schemeClr val="bg1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Полилиния: парус лошадь"/>
          <p:cNvSpPr/>
          <p:nvPr/>
        </p:nvSpPr>
        <p:spPr>
          <a:xfrm rot="326248">
            <a:off x="7601998" y="1540501"/>
            <a:ext cx="2485899" cy="544657"/>
          </a:xfrm>
          <a:custGeom>
            <a:avLst/>
            <a:gdLst>
              <a:gd name="connsiteX0" fmla="*/ 0 w 2959510"/>
              <a:gd name="connsiteY0" fmla="*/ 26741 h 26741"/>
              <a:gd name="connsiteX1" fmla="*/ 2959510 w 2959510"/>
              <a:gd name="connsiteY1" fmla="*/ 16909 h 26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9510" h="26741">
                <a:moveTo>
                  <a:pt x="0" y="26741"/>
                </a:moveTo>
                <a:cubicBezTo>
                  <a:pt x="1210187" y="5438"/>
                  <a:pt x="2420375" y="-15865"/>
                  <a:pt x="2959510" y="16909"/>
                </a:cubicBezTo>
              </a:path>
            </a:pathLst>
          </a:custGeom>
          <a:ln w="76200">
            <a:prstDash val="sysDot"/>
          </a:ln>
          <a:effectLst>
            <a:glow rad="63500">
              <a:schemeClr val="bg1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Полилиния: лошадь-грибок"/>
          <p:cNvSpPr/>
          <p:nvPr/>
        </p:nvSpPr>
        <p:spPr>
          <a:xfrm rot="21320535" flipV="1">
            <a:off x="5170824" y="3614260"/>
            <a:ext cx="4439712" cy="449004"/>
          </a:xfrm>
          <a:custGeom>
            <a:avLst/>
            <a:gdLst>
              <a:gd name="connsiteX0" fmla="*/ 0 w 2959510"/>
              <a:gd name="connsiteY0" fmla="*/ 26741 h 26741"/>
              <a:gd name="connsiteX1" fmla="*/ 2959510 w 2959510"/>
              <a:gd name="connsiteY1" fmla="*/ 16909 h 26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9510" h="26741">
                <a:moveTo>
                  <a:pt x="0" y="26741"/>
                </a:moveTo>
                <a:cubicBezTo>
                  <a:pt x="1210187" y="5438"/>
                  <a:pt x="2420375" y="-15865"/>
                  <a:pt x="2959510" y="16909"/>
                </a:cubicBezTo>
              </a:path>
            </a:pathLst>
          </a:custGeom>
          <a:ln w="76200">
            <a:prstDash val="sysDot"/>
          </a:ln>
          <a:effectLst>
            <a:glow rad="63500">
              <a:schemeClr val="bg1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Полилиния: грибок-чз"/>
          <p:cNvSpPr/>
          <p:nvPr/>
        </p:nvSpPr>
        <p:spPr>
          <a:xfrm rot="20351287" flipH="1">
            <a:off x="1818031" y="3625935"/>
            <a:ext cx="1707455" cy="299296"/>
          </a:xfrm>
          <a:custGeom>
            <a:avLst/>
            <a:gdLst>
              <a:gd name="connsiteX0" fmla="*/ 0 w 2959510"/>
              <a:gd name="connsiteY0" fmla="*/ 26741 h 26741"/>
              <a:gd name="connsiteX1" fmla="*/ 2959510 w 2959510"/>
              <a:gd name="connsiteY1" fmla="*/ 16909 h 26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9510" h="26741">
                <a:moveTo>
                  <a:pt x="0" y="26741"/>
                </a:moveTo>
                <a:cubicBezTo>
                  <a:pt x="1210187" y="5438"/>
                  <a:pt x="2420375" y="-15865"/>
                  <a:pt x="2959510" y="16909"/>
                </a:cubicBezTo>
              </a:path>
            </a:pathLst>
          </a:custGeom>
          <a:ln w="76200">
            <a:prstDash val="sysDot"/>
          </a:ln>
          <a:effectLst>
            <a:glow rad="63500">
              <a:schemeClr val="bg1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Полилиния: ЧЗ-силач"/>
          <p:cNvSpPr/>
          <p:nvPr/>
        </p:nvSpPr>
        <p:spPr>
          <a:xfrm rot="10800000" flipH="1">
            <a:off x="3187651" y="5249520"/>
            <a:ext cx="4196374" cy="230016"/>
          </a:xfrm>
          <a:custGeom>
            <a:avLst/>
            <a:gdLst>
              <a:gd name="connsiteX0" fmla="*/ 0 w 2959510"/>
              <a:gd name="connsiteY0" fmla="*/ 26741 h 26741"/>
              <a:gd name="connsiteX1" fmla="*/ 2959510 w 2959510"/>
              <a:gd name="connsiteY1" fmla="*/ 16909 h 26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9510" h="26741">
                <a:moveTo>
                  <a:pt x="0" y="26741"/>
                </a:moveTo>
                <a:cubicBezTo>
                  <a:pt x="1210187" y="5438"/>
                  <a:pt x="2420375" y="-15865"/>
                  <a:pt x="2959510" y="16909"/>
                </a:cubicBezTo>
              </a:path>
            </a:pathLst>
          </a:custGeom>
          <a:ln w="76200">
            <a:prstDash val="sysDot"/>
          </a:ln>
          <a:effectLst>
            <a:glow rad="63500">
              <a:schemeClr val="bg1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8" name="медаль парус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700" y="966594"/>
            <a:ext cx="1496345" cy="1539568"/>
          </a:xfrm>
          <a:prstGeom prst="rect">
            <a:avLst/>
          </a:prstGeom>
        </p:spPr>
      </p:pic>
      <p:pic>
        <p:nvPicPr>
          <p:cNvPr id="49" name="медаль лошадь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4519" y="2033895"/>
            <a:ext cx="1496345" cy="1539568"/>
          </a:xfrm>
          <a:prstGeom prst="rect">
            <a:avLst/>
          </a:prstGeom>
        </p:spPr>
      </p:pic>
      <p:pic>
        <p:nvPicPr>
          <p:cNvPr id="50" name="медаль грибок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532" y="2659216"/>
            <a:ext cx="1496345" cy="1539568"/>
          </a:xfrm>
          <a:prstGeom prst="rect">
            <a:avLst/>
          </a:prstGeom>
        </p:spPr>
      </p:pic>
      <p:pic>
        <p:nvPicPr>
          <p:cNvPr id="51" name="медаль чз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723" y="4173483"/>
            <a:ext cx="1496345" cy="1539568"/>
          </a:xfrm>
          <a:prstGeom prst="rect">
            <a:avLst/>
          </a:prstGeom>
        </p:spPr>
      </p:pic>
      <p:pic>
        <p:nvPicPr>
          <p:cNvPr id="52" name="медаль силач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148" y="4423388"/>
            <a:ext cx="1496345" cy="1539568"/>
          </a:xfrm>
          <a:prstGeom prst="rect">
            <a:avLst/>
          </a:prstGeom>
        </p:spPr>
      </p:pic>
      <p:pic>
        <p:nvPicPr>
          <p:cNvPr id="3" name="Персонаж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5676">
            <a:off x="544076" y="836389"/>
            <a:ext cx="2227996" cy="2227996"/>
          </a:xfrm>
          <a:prstGeom prst="rect">
            <a:avLst/>
          </a:prstGeom>
        </p:spPr>
      </p:pic>
      <p:sp>
        <p:nvSpPr>
          <p:cNvPr id="58" name="Прямоугольник: скругленные углы 57"/>
          <p:cNvSpPr/>
          <p:nvPr/>
        </p:nvSpPr>
        <p:spPr>
          <a:xfrm>
            <a:off x="2929468" y="2033895"/>
            <a:ext cx="6519332" cy="1740804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медаль силач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380" y="2106300"/>
            <a:ext cx="1518289" cy="156214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pic>
        <p:nvPicPr>
          <p:cNvPr id="60" name="медаль силач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356" y="2106300"/>
            <a:ext cx="1518289" cy="156214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pic>
        <p:nvPicPr>
          <p:cNvPr id="61" name="медаль силач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584" y="2106300"/>
            <a:ext cx="1518289" cy="156214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pic>
        <p:nvPicPr>
          <p:cNvPr id="62" name="медаль силач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381" y="2106300"/>
            <a:ext cx="1518289" cy="156214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pic>
        <p:nvPicPr>
          <p:cNvPr id="63" name="медаль силач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861" y="2106300"/>
            <a:ext cx="1518289" cy="156214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3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3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3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3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3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3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3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3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3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5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417E13F6-0AEC-4FDA-AED0-4B21BBD1E18C}"/>
</file>

<file path=customXml/itemProps2.xml><?xml version="1.0" encoding="utf-8"?>
<ds:datastoreItem xmlns:ds="http://schemas.openxmlformats.org/officeDocument/2006/customXml" ds:itemID="{CF8C491E-FCD5-4774-A46F-7C9086E47052}"/>
</file>

<file path=customXml/itemProps3.xml><?xml version="1.0" encoding="utf-8"?>
<ds:datastoreItem xmlns:ds="http://schemas.openxmlformats.org/officeDocument/2006/customXml" ds:itemID="{637101AC-1737-4911-A6DF-2288B871A754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7</cp:revision>
  <dcterms:created xsi:type="dcterms:W3CDTF">2024-04-11T08:11:00Z</dcterms:created>
  <dcterms:modified xsi:type="dcterms:W3CDTF">2024-10-29T17:41:21Z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CB12A956CE5745509082D14F53C76786_12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0x01010038FC03484849DD4F838791533D0789A3</vt:lpwstr>
  </property>
</Properties>
</file>