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67520" y="121175"/>
            <a:ext cx="7994112" cy="214067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r="4210"/>
          <a:stretch/>
        </p:blipFill>
        <p:spPr>
          <a:xfrm>
            <a:off x="5461960" y="482528"/>
            <a:ext cx="1402092" cy="15309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r="8598"/>
          <a:stretch/>
        </p:blipFill>
        <p:spPr>
          <a:xfrm>
            <a:off x="6981578" y="482528"/>
            <a:ext cx="1330924" cy="1607332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467519" y="2318926"/>
            <a:ext cx="7994112" cy="214067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467519" y="4532057"/>
            <a:ext cx="7994112" cy="214067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r="7174"/>
          <a:stretch>
            <a:fillRect/>
          </a:stretch>
        </p:blipFill>
        <p:spPr>
          <a:xfrm>
            <a:off x="5433137" y="2366531"/>
            <a:ext cx="1653676" cy="19307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" b="1469"/>
          <a:stretch>
            <a:fillRect/>
          </a:stretch>
        </p:blipFill>
        <p:spPr>
          <a:xfrm>
            <a:off x="6872615" y="3031876"/>
            <a:ext cx="1420896" cy="137914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r="2773"/>
          <a:stretch/>
        </p:blipFill>
        <p:spPr>
          <a:xfrm>
            <a:off x="661900" y="4797677"/>
            <a:ext cx="1612733" cy="170742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r="704"/>
          <a:stretch/>
        </p:blipFill>
        <p:spPr>
          <a:xfrm>
            <a:off x="2251879" y="4941660"/>
            <a:ext cx="1541428" cy="156344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r="753"/>
          <a:stretch/>
        </p:blipFill>
        <p:spPr>
          <a:xfrm>
            <a:off x="3771412" y="4882856"/>
            <a:ext cx="1513936" cy="153707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" b="-410"/>
          <a:stretch>
            <a:fillRect/>
          </a:stretch>
        </p:blipFill>
        <p:spPr>
          <a:xfrm flipH="1">
            <a:off x="5285348" y="4661493"/>
            <a:ext cx="1459964" cy="177912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8889"/>
          <a:stretch>
            <a:fillRect/>
          </a:stretch>
        </p:blipFill>
        <p:spPr>
          <a:xfrm>
            <a:off x="6698515" y="4809958"/>
            <a:ext cx="1540262" cy="1630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6661" y="2550955"/>
            <a:ext cx="3568169" cy="35681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6661" y="-109570"/>
            <a:ext cx="1278434" cy="1246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r="892" b="20737"/>
          <a:stretch>
            <a:fillRect/>
          </a:stretch>
        </p:blipFill>
        <p:spPr>
          <a:xfrm>
            <a:off x="3452503" y="456205"/>
            <a:ext cx="1891931" cy="155731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8" y="365498"/>
            <a:ext cx="1614727" cy="165202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еда, Натуральные продукты, виноград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99" y="597811"/>
            <a:ext cx="1376766" cy="1376766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F6591E-6299-4ED7-2B9E-C160DF8AB1A2}"/>
              </a:ext>
            </a:extLst>
          </p:cNvPr>
          <p:cNvGrpSpPr/>
          <p:nvPr/>
        </p:nvGrpSpPr>
        <p:grpSpPr>
          <a:xfrm>
            <a:off x="463964" y="2944469"/>
            <a:ext cx="1840923" cy="1431486"/>
            <a:chOff x="923607" y="2996352"/>
            <a:chExt cx="1840923" cy="1431486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1058E0EC-7B62-5082-8574-4F3DEBDD8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23607" y="2996352"/>
              <a:ext cx="1399729" cy="1399729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1F172A1-B36E-0360-D886-FFFD7CEB5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64801" y="3028109"/>
              <a:ext cx="1399729" cy="1399729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A63AC06-C7D5-F907-216B-E03E44130D32}"/>
              </a:ext>
            </a:extLst>
          </p:cNvPr>
          <p:cNvGrpSpPr/>
          <p:nvPr/>
        </p:nvGrpSpPr>
        <p:grpSpPr>
          <a:xfrm>
            <a:off x="4006085" y="3087770"/>
            <a:ext cx="1872915" cy="1281931"/>
            <a:chOff x="3811177" y="2545666"/>
            <a:chExt cx="1872915" cy="1281931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C399E71-466C-1F70-352D-B8447668B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62" r="-1201"/>
            <a:stretch>
              <a:fillRect/>
            </a:stretch>
          </p:blipFill>
          <p:spPr>
            <a:xfrm>
              <a:off x="3884322" y="2545666"/>
              <a:ext cx="1799770" cy="95491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9DFD1C7-2CF5-53F3-F1C8-9D546C12E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62" r="-1201"/>
            <a:stretch>
              <a:fillRect/>
            </a:stretch>
          </p:blipFill>
          <p:spPr>
            <a:xfrm>
              <a:off x="3811177" y="2872685"/>
              <a:ext cx="1799770" cy="954912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EECCBEEB-8046-ACEE-6FE5-7D8E8400F6F8}"/>
              </a:ext>
            </a:extLst>
          </p:cNvPr>
          <p:cNvGrpSpPr/>
          <p:nvPr/>
        </p:nvGrpSpPr>
        <p:grpSpPr>
          <a:xfrm>
            <a:off x="2580455" y="2732265"/>
            <a:ext cx="1406962" cy="1678760"/>
            <a:chOff x="3126254" y="2899887"/>
            <a:chExt cx="1406962" cy="167876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42A9E58-533F-8136-D47E-AB0B0BBB2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1" r="7021"/>
            <a:stretch/>
          </p:blipFill>
          <p:spPr>
            <a:xfrm>
              <a:off x="3126254" y="2899887"/>
              <a:ext cx="1069829" cy="124459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CB28A03A-2B30-F7D7-EDF7-040EE34CC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1" r="7021"/>
            <a:stretch/>
          </p:blipFill>
          <p:spPr>
            <a:xfrm>
              <a:off x="3463387" y="3334054"/>
              <a:ext cx="1069829" cy="1244593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566" y="1191510"/>
            <a:ext cx="4520158" cy="465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017BF7-CC7F-499C-BADD-ECCB177E5516}"/>
</file>

<file path=customXml/itemProps2.xml><?xml version="1.0" encoding="utf-8"?>
<ds:datastoreItem xmlns:ds="http://schemas.openxmlformats.org/officeDocument/2006/customXml" ds:itemID="{C88DB901-78C9-4CFA-8F24-F1F6A735FC69}"/>
</file>

<file path=customXml/itemProps3.xml><?xml version="1.0" encoding="utf-8"?>
<ds:datastoreItem xmlns:ds="http://schemas.openxmlformats.org/officeDocument/2006/customXml" ds:itemID="{ABEC4C80-41C3-4CCF-95E1-B51D525CF69E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31</cp:revision>
  <dcterms:created xsi:type="dcterms:W3CDTF">2024-04-13T10:22:00Z</dcterms:created>
  <dcterms:modified xsi:type="dcterms:W3CDTF">2025-07-30T00:01:12Z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202DB46DDF8147F6B50180C4650F393B_12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