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78EC4-F7E6-B197-AF67-0F0784F8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A61961-4D2E-EABC-C73D-313AD6F92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F68A7-6E9B-BDC9-5D0F-E4869050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10DBD-F1F7-01A5-BE5E-36B5138A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C76A2-4046-AD4D-1978-EA83C0D2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976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EC7F0-FE74-65BC-8A64-3858E11C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785639-620B-6171-EB15-57EAACD8E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0BA1F-67CD-5D1F-76F8-16643782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43B55-5E45-827E-56FC-64FFE6FC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40AAE-5C4F-D720-FA19-4B58C44A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22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ABB16D-22AA-79C4-3B9A-220787E88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F77256-FBB1-8CF5-B1FE-A9A5651B5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C6EA4-2281-2BBA-3E19-B9DEEBCA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44E07-97E6-E613-E60F-3FD29B09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CC985-8980-C7DD-FF92-73011855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53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47906-2172-3D7D-75E6-149CF56A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94317-698A-37E1-3AD8-BA9749C0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BA0CF-ADC2-D078-2D1B-315C9CCA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AD874-FD5D-C459-F6C4-1901B910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6AF67-3B08-941C-E99E-68D4F757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210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CA95B-D773-172E-A6AE-C18706AE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7D021D-053A-B93D-8371-9E24E17A9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3CA16-2ED2-AA25-1971-E68F5FD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5BEFD-9FC7-6C5E-4E63-1092BCE2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18251-E3CF-D765-E32E-E5714AA7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32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B9C56-0FA1-570A-03DA-DBE3C0AC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7F690-9F9A-7012-7D9B-99118C4CC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12217A-4472-415A-CE6D-62678E4D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53988-35E1-3387-035A-3940312B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266C1-FD5C-7601-A0F3-3A426672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2EDE57-0C26-61DE-7A6D-2E686B0E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204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961A6-3F3C-8B7D-CF55-3C4C98A8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B38BF-B490-B3FF-7DC2-32FD408B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23E61D-5518-8EB0-DB5D-35ACAF911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30687F-84AB-4FFB-3C9E-6E80E2E4C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50D94D-C211-9318-D15A-0BEFD0620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46D60-DD1E-B3F1-F410-B4411318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9BACD6-8FEA-4AE8-8D4A-A140020C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1090D8-B0C9-1717-9A93-AC53A77B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725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CE62E-13D4-B137-FE68-2E837939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941B2C-986C-62CE-B3E6-3AC2800A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9245F-975E-BCC6-44E7-4AB8E936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2273E-B023-B30F-C8FA-477A3073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11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145931-6901-C2D3-2712-2C2C7891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BCE86D-CC7F-2792-B501-7A41D1C1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E75ED4-FCEB-33F3-961C-A1EDBBE6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898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3A250-748C-2198-F087-3603DE94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3E95C-696E-9071-C3F1-71A4C0BE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0737C-92A0-746C-8B4F-1854C008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8F1A1-33AF-6EB7-F86C-446B8620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3B078-EDFD-0F13-5CAB-8FBA95D1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018361-FE5D-80DF-BC69-5CA88557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474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1A5D9-CB42-163B-01B9-08D1D6ED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14402C-3B61-0EF1-FC3E-4E8E630EE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0BB66F-28E9-59B4-8CC5-3E8111010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3E3D86-4D7D-8632-BE8A-026A5E23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7A9AD8-FA4A-B4CE-E7EF-41B4330E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7D722-5DF0-8DFE-0C16-39925E33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81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FC66C-1CAC-5C9D-03F8-329633F6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E2D32-786B-F2F4-3697-2A311133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641E5-1B73-ED2A-A766-F75C3F995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D0A37-3AB9-144C-EA8D-CE3031BE2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FA5705-A467-5EC4-4732-BED3EBF9E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46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7AA51B3E-C9F2-FE22-0EC5-E5EDE394A5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иллюстрация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C9F321-4640-FD94-A16A-F5E4FB9C7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240" y="3105458"/>
            <a:ext cx="3376241" cy="3376241"/>
          </a:xfrm>
          <a:prstGeom prst="rect">
            <a:avLst/>
          </a:prstGeom>
        </p:spPr>
      </p:pic>
      <p:sp>
        <p:nvSpPr>
          <p:cNvPr id="13" name="Выноска-облако 12">
            <a:extLst>
              <a:ext uri="{FF2B5EF4-FFF2-40B4-BE49-F238E27FC236}">
                <a16:creationId xmlns:a16="http://schemas.microsoft.com/office/drawing/2014/main" id="{B9FAB829-3611-333A-856B-4B10CC7403CD}"/>
              </a:ext>
            </a:extLst>
          </p:cNvPr>
          <p:cNvSpPr/>
          <p:nvPr/>
        </p:nvSpPr>
        <p:spPr>
          <a:xfrm>
            <a:off x="8104328" y="97111"/>
            <a:ext cx="2809739" cy="2248205"/>
          </a:xfrm>
          <a:prstGeom prst="cloudCallou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 descr="Изображение выглядит как овощи, корнеплод, производить, свекла&#10;&#10;Автоматически созданное описание">
            <a:extLst>
              <a:ext uri="{FF2B5EF4-FFF2-40B4-BE49-F238E27FC236}">
                <a16:creationId xmlns:a16="http://schemas.microsoft.com/office/drawing/2014/main" id="{7FC98B66-21E6-CA05-72A7-29B189D20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33" y="389017"/>
            <a:ext cx="1518823" cy="15188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6F04B728-9666-BEA9-6367-BFFF2E251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064" y="298853"/>
            <a:ext cx="1821025" cy="182102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миска, еда, суп&#10;&#10;Автоматически созданное описание">
            <a:extLst>
              <a:ext uri="{FF2B5EF4-FFF2-40B4-BE49-F238E27FC236}">
                <a16:creationId xmlns:a16="http://schemas.microsoft.com/office/drawing/2014/main" id="{D06AB948-2262-B254-C619-C3081E916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102" y="578620"/>
            <a:ext cx="1518823" cy="15188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093869B-EBE0-0938-3825-74E16C543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535" y="140808"/>
            <a:ext cx="2134084" cy="213408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ваз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7B8BDAC-6CE5-5BB5-517A-C28732B9E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9936" y="355289"/>
            <a:ext cx="1628955" cy="162895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E5EAF95A-02E3-BD18-1ABE-3E1C63A8C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4174" y="516966"/>
            <a:ext cx="1690048" cy="140062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736FD94D-0357-0296-FE6E-D1FF3D575A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675" y="312979"/>
            <a:ext cx="1466491" cy="164980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19363F77-5143-0CFE-2F8B-9D9A65CFB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4041" y="345645"/>
            <a:ext cx="1690048" cy="169004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пичка, искусство, рисунок,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242D0DFA-96A1-03F4-8109-3F5E8C856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2741" y="307841"/>
            <a:ext cx="1892914" cy="189291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71F48E9-1E92-FF6B-179A-41455B2EF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9410" y="48941"/>
            <a:ext cx="2274933" cy="2274933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Мультфильм, графическая встав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311E8835-DCC4-CF0A-3664-4AFF508A0C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604" y="2674983"/>
            <a:ext cx="3781060" cy="3781060"/>
          </a:xfrm>
          <a:prstGeom prst="rect">
            <a:avLst/>
          </a:prstGeom>
        </p:spPr>
      </p:pic>
      <p:pic>
        <p:nvPicPr>
          <p:cNvPr id="34" name="Google Shape;84;p1">
            <a:extLst>
              <a:ext uri="{FF2B5EF4-FFF2-40B4-BE49-F238E27FC236}">
                <a16:creationId xmlns:a16="http://schemas.microsoft.com/office/drawing/2014/main" id="{43AB4804-8B82-BE07-5151-9C1EE8EF7BB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73531" y="54061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062A2FA-C88C-D60F-D422-3EB4887467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34557" y="3105458"/>
            <a:ext cx="3090525" cy="268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8 0.08171 L -0.49467 0.4011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5</cp:revision>
  <dcterms:created xsi:type="dcterms:W3CDTF">2024-08-09T04:10:41Z</dcterms:created>
  <dcterms:modified xsi:type="dcterms:W3CDTF">2024-08-09T10:48:00Z</dcterms:modified>
</cp:coreProperties>
</file>