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1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" y="3164879"/>
            <a:ext cx="3329997" cy="3329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7850" r="8996" b="16774"/>
          <a:stretch/>
        </p:blipFill>
        <p:spPr>
          <a:xfrm>
            <a:off x="4099560" y="767248"/>
            <a:ext cx="7400618" cy="585882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066450" y="2233767"/>
            <a:ext cx="787644" cy="634181"/>
            <a:chOff x="10066450" y="2233767"/>
            <a:chExt cx="787644" cy="634181"/>
          </a:xfrm>
        </p:grpSpPr>
        <p:sp>
          <p:nvSpPr>
            <p:cNvPr id="9" name="кнопка клик  Овал 8"/>
            <p:cNvSpPr/>
            <p:nvPr/>
          </p:nvSpPr>
          <p:spPr>
            <a:xfrm>
              <a:off x="10066450" y="2233767"/>
              <a:ext cx="678426" cy="634181"/>
            </a:xfrm>
            <a:prstGeom prst="ellipse">
              <a:avLst/>
            </a:prstGeom>
            <a:solidFill>
              <a:srgbClr val="556D6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31423" y="2316163"/>
              <a:ext cx="72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клік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2163983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7" y="2479917"/>
            <a:ext cx="2433484" cy="243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04" y="2157999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0" y="2942554"/>
            <a:ext cx="2386781" cy="23867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1" y="2141670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7" y="3771618"/>
            <a:ext cx="2154495" cy="1615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3" y="2169967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824" l="4297" r="93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21" y="3039928"/>
            <a:ext cx="2312120" cy="2312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49354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4CD01625-49AA-4B33-F4F5-B040383231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21" y="3053777"/>
            <a:ext cx="2061779" cy="20617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12" y="2168226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58" y="3144554"/>
            <a:ext cx="2430771" cy="2430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7" y="2182855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59" y="2879731"/>
            <a:ext cx="2742763" cy="274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75" y="2179414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35" y="3319316"/>
            <a:ext cx="2116163" cy="2116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62" y="1343062"/>
            <a:ext cx="4707193" cy="47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2024-11-19T05:19:35Z</dcterms:created>
  <dcterms:modified xsi:type="dcterms:W3CDTF">2024-11-23T13:17:40Z</dcterms:modified>
</cp:coreProperties>
</file>