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 descr="Изображение выглядит как графическая вста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957" y="2387978"/>
            <a:ext cx="4253753" cy="425375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6</cp:revision>
  <dcterms:created xsi:type="dcterms:W3CDTF">2024-04-29T10:32:00Z</dcterms:created>
  <dcterms:modified xsi:type="dcterms:W3CDTF">2024-12-04T10:11:57Z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</Properties>
</file>