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42" y="2905223"/>
            <a:ext cx="3326066" cy="33260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