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6D5B5-6EBE-48E0-B1ED-9755792C747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643B6-53DA-464A-803C-4F9D55A94A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Пион замок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767">
            <a:off x="1270509" y="1091404"/>
            <a:ext cx="2167895" cy="2167895"/>
          </a:xfrm>
          <a:prstGeom prst="rect">
            <a:avLst/>
          </a:prstGeom>
        </p:spPr>
      </p:pic>
      <p:pic>
        <p:nvPicPr>
          <p:cNvPr id="45" name="Пион зонт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50" y="979609"/>
            <a:ext cx="2167895" cy="2167895"/>
          </a:xfrm>
          <a:prstGeom prst="rect">
            <a:avLst/>
          </a:prstGeom>
        </p:spPr>
      </p:pic>
      <p:pic>
        <p:nvPicPr>
          <p:cNvPr id="46" name="Пион зу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33" y="2331887"/>
            <a:ext cx="2167895" cy="2167895"/>
          </a:xfrm>
          <a:prstGeom prst="rect">
            <a:avLst/>
          </a:prstGeom>
        </p:spPr>
      </p:pic>
      <p:pic>
        <p:nvPicPr>
          <p:cNvPr id="47" name="Пион заяц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805">
            <a:off x="5297862" y="3910986"/>
            <a:ext cx="2167895" cy="2167895"/>
          </a:xfrm>
          <a:prstGeom prst="rect">
            <a:avLst/>
          </a:prstGeom>
        </p:spPr>
      </p:pic>
      <p:pic>
        <p:nvPicPr>
          <p:cNvPr id="48" name="Пион золото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10" y="3845107"/>
            <a:ext cx="2167895" cy="2167895"/>
          </a:xfrm>
          <a:prstGeom prst="rect">
            <a:avLst/>
          </a:prstGeom>
        </p:spPr>
      </p:pic>
      <p:pic>
        <p:nvPicPr>
          <p:cNvPr id="11" name="Персонаж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095" y="1894205"/>
            <a:ext cx="3650615" cy="3650615"/>
          </a:xfrm>
          <a:prstGeom prst="rect">
            <a:avLst/>
          </a:prstGeom>
        </p:spPr>
      </p:pic>
      <p:pic>
        <p:nvPicPr>
          <p:cNvPr id="55" name="Бан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16783" y="4296694"/>
            <a:ext cx="2247619" cy="1510317"/>
          </a:xfrm>
          <a:prstGeom prst="rect">
            <a:avLst/>
          </a:prstGeom>
        </p:spPr>
      </p:pic>
      <p:grpSp>
        <p:nvGrpSpPr>
          <p:cNvPr id="52" name="Зуб гр"/>
          <p:cNvGrpSpPr/>
          <p:nvPr/>
        </p:nvGrpSpPr>
        <p:grpSpPr>
          <a:xfrm>
            <a:off x="3336135" y="2427121"/>
            <a:ext cx="2407126" cy="2217216"/>
            <a:chOff x="3258129" y="2352264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1" name="круг зуб"/>
            <p:cNvSpPr/>
            <p:nvPr/>
          </p:nvSpPr>
          <p:spPr>
            <a:xfrm>
              <a:off x="3258129" y="2352264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зуб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501" y="2527901"/>
              <a:ext cx="1592965" cy="1745194"/>
            </a:xfrm>
            <a:prstGeom prst="rect">
              <a:avLst/>
            </a:prstGeom>
          </p:spPr>
        </p:pic>
      </p:grpSp>
      <p:grpSp>
        <p:nvGrpSpPr>
          <p:cNvPr id="50" name="золото гр"/>
          <p:cNvGrpSpPr/>
          <p:nvPr/>
        </p:nvGrpSpPr>
        <p:grpSpPr>
          <a:xfrm>
            <a:off x="1173292" y="3914244"/>
            <a:ext cx="2407126" cy="2217216"/>
            <a:chOff x="931505" y="3717452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0" name="круг золото"/>
            <p:cNvSpPr/>
            <p:nvPr/>
          </p:nvSpPr>
          <p:spPr>
            <a:xfrm>
              <a:off x="931505" y="3717452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золото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980" y="3885339"/>
              <a:ext cx="1841613" cy="1841613"/>
            </a:xfrm>
            <a:prstGeom prst="rect">
              <a:avLst/>
            </a:prstGeom>
          </p:spPr>
        </p:pic>
      </p:grpSp>
      <p:grpSp>
        <p:nvGrpSpPr>
          <p:cNvPr id="51" name="Заяц гр"/>
          <p:cNvGrpSpPr/>
          <p:nvPr/>
        </p:nvGrpSpPr>
        <p:grpSpPr>
          <a:xfrm>
            <a:off x="5239434" y="3964206"/>
            <a:ext cx="2407126" cy="2217216"/>
            <a:chOff x="5150511" y="3723911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2" name="круг заяц"/>
            <p:cNvSpPr/>
            <p:nvPr/>
          </p:nvSpPr>
          <p:spPr>
            <a:xfrm>
              <a:off x="5150511" y="3723911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заяц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877" y="4009998"/>
              <a:ext cx="1615981" cy="1615981"/>
            </a:xfrm>
            <a:prstGeom prst="rect">
              <a:avLst/>
            </a:prstGeom>
          </p:spPr>
        </p:pic>
      </p:grpSp>
      <p:grpSp>
        <p:nvGrpSpPr>
          <p:cNvPr id="49" name="замок гр"/>
          <p:cNvGrpSpPr/>
          <p:nvPr/>
        </p:nvGrpSpPr>
        <p:grpSpPr>
          <a:xfrm>
            <a:off x="1243470" y="1090643"/>
            <a:ext cx="2407126" cy="2217216"/>
            <a:chOff x="1291079" y="1005395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7" name="круг замок"/>
            <p:cNvSpPr/>
            <p:nvPr/>
          </p:nvSpPr>
          <p:spPr>
            <a:xfrm>
              <a:off x="1291079" y="1005395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замок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7875" y="1178109"/>
              <a:ext cx="1709474" cy="1709474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50398C2-B6D3-1452-7899-A4915A67B740}"/>
              </a:ext>
            </a:extLst>
          </p:cNvPr>
          <p:cNvGrpSpPr/>
          <p:nvPr/>
        </p:nvGrpSpPr>
        <p:grpSpPr>
          <a:xfrm>
            <a:off x="5302874" y="919722"/>
            <a:ext cx="2407126" cy="2167896"/>
            <a:chOff x="7879565" y="770104"/>
            <a:chExt cx="2407126" cy="2167896"/>
          </a:xfrm>
        </p:grpSpPr>
        <p:sp>
          <p:nvSpPr>
            <p:cNvPr id="3" name="Круг зонт">
              <a:extLst>
                <a:ext uri="{FF2B5EF4-FFF2-40B4-BE49-F238E27FC236}">
                  <a16:creationId xmlns:a16="http://schemas.microsoft.com/office/drawing/2014/main" id="{739BE5D1-E20F-6A2D-AC15-B54CE318081A}"/>
                </a:ext>
              </a:extLst>
            </p:cNvPr>
            <p:cNvSpPr/>
            <p:nvPr/>
          </p:nvSpPr>
          <p:spPr>
            <a:xfrm>
              <a:off x="7879565" y="770104"/>
              <a:ext cx="2407126" cy="216789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Рисунок 5" descr="Изображение выглядит как серебряный, шестиуголь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3320F740-1780-0641-7AA2-DA6A838CC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1850" y="892285"/>
              <a:ext cx="1785888" cy="17858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L 0.15846 -0.07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37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12227 -0.118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0" y="-59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2.29167E-6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10964 0.199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99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10404 0.1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CB1F73-A575-4CF0-99F8-467CA67FA8EE}"/>
</file>

<file path=customXml/itemProps2.xml><?xml version="1.0" encoding="utf-8"?>
<ds:datastoreItem xmlns:ds="http://schemas.openxmlformats.org/officeDocument/2006/customXml" ds:itemID="{EAD43F3F-6D75-44ED-9CE4-73BA239901CA}"/>
</file>

<file path=customXml/itemProps3.xml><?xml version="1.0" encoding="utf-8"?>
<ds:datastoreItem xmlns:ds="http://schemas.openxmlformats.org/officeDocument/2006/customXml" ds:itemID="{994999FF-BE8E-47FB-AA0A-13398C9BEA7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</cp:revision>
  <dcterms:created xsi:type="dcterms:W3CDTF">2024-05-06T06:47:00Z</dcterms:created>
  <dcterms:modified xsi:type="dcterms:W3CDTF">2024-12-17T17:20:52Z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2236C6FF9E484FB2B0A40AFA1BA69AD3_12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