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73685" y="2609850"/>
            <a:ext cx="3794125" cy="379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