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35C96-5A0B-A781-50C8-FECE2AF1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64EAAF-71D0-D671-4F40-D99C651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C87984-6308-E436-0F7D-4F6DFCDF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C8534B-7620-EE75-05E0-79537A24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805F9E-01EF-F419-1A41-6B705D5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77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87208-A5E5-7FD3-59BC-D4753301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6B1394-5603-F114-891D-ECA9E28CC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D1F20-42EE-7910-6B56-4AF6191B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66F5BA-63BD-6BF3-D05E-31A7C8B4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9EDC2D-D2B0-021C-ECC3-C09F005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1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5E3003-069A-C47A-1018-9D25B8B9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1AD1E7-9D9C-D449-885F-B1FAD8D3F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92AD28-25DA-C724-BAC3-B2456562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2D7162-0132-540C-907B-1D80F528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CEB2AA-67EE-89A8-09A5-3A36B6ED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77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1D1CA-86D4-FBA4-9A99-E6664E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6316D-C9B7-98C0-647D-9D960610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BF95A-5963-92A8-FCAE-7B47FFC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3ACB17-0FF9-18ED-6B19-169DA75A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B5E653-B9A3-9BE2-D2C7-CB857CD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2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75EB3-E26F-48DB-CE38-8A437F8E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DFD669-18CD-6A18-5CD8-3DB51AFA8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7E0F48-9A6A-3749-ABFD-980BAA2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4D227-7C24-8695-A19E-2BC162F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B3F37-E094-C9CF-6F1E-CE0B43B6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9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9DF7-B0D9-F14D-B7D6-50786202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DC3384-D5C1-7507-6086-EFC0A455D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9BBA65-41E5-DC66-73E8-57EBDD76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56CE57-570C-0D7A-70FF-79EB07A0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7D3944-CB33-170F-16D8-D9BF0E11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26287-DD60-7238-684B-E93F0297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7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BAFB1-02AC-7908-1E64-3D7AE20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55BE1-3533-A2A3-FCA2-6AFF87D4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039092-AE54-55C5-4C90-EB6CF8BA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8C4F980-1A04-52AE-FEB8-6684D713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A5C933E-9061-1B23-E92F-8A9459725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8730B1D-A00B-8BF4-0B0A-1DEC6A4C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9F0180A-DD2D-D546-DD28-540F0415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8BB67A-7204-37FF-186A-FF6227CB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6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273EF-D6C6-4103-1002-BF47097B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3912102-4D0D-4AA3-0AB7-C554F022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5FC08CA-FA83-E1C2-7B81-76E1EA29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ED79EA-0254-E415-DB0E-FDA4FCF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1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0BE23EB-C263-6B7F-C2AE-AFD5A676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011A485-9F5E-F470-DD3B-6364C1E2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27DAEE-BE1D-C5B7-9EBD-8A4E9DA4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3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2A66F-EFEA-1AA1-983B-6E427F6A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BFD538-5AEC-18A0-C136-766A27D5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4DCC8E-0315-36BA-F951-E1C73E91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2D8E8F-73C9-380C-8C86-31551149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1F6709-D99E-CDE4-1164-E530407E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D56C5D-D1A5-B361-7FBE-9B695467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02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91CD-EA58-1D2A-C98A-2B008F1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0171002-047E-4F71-FC9B-008333156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69ACE-866A-67B7-D0A7-46B91B05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B1B0D8-1D68-F632-84E5-0BF13712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A031B5-CF3C-62B6-8D08-9AF89D79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21C97F-4744-FE41-80B6-AEA801E4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3D3AEF2-2C2D-3389-E797-21F2312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E2F771-C422-0519-A79C-1613E2D5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54CE2-540F-493F-2A73-E15E63E92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5293-5368-4196-A140-ED140F455EE8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2E4C6F-C416-0596-B7EE-B9308096C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7FA14-C432-3276-5566-D3780C3FF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4F6A-6F0F-4E84-B0E6-D733E28A8A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23B90-F023-2C8F-27F1-5636E30B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E77A6D-9C29-56B4-EEF3-689882BB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" t="-1166" r="-3052" b="-1"/>
          <a:stretch/>
        </p:blipFill>
        <p:spPr>
          <a:xfrm flipH="1">
            <a:off x="6358019" y="4264840"/>
            <a:ext cx="2088538" cy="22706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A5F6C7-AC34-96A4-AF49-5928F5CB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r="1380"/>
          <a:stretch/>
        </p:blipFill>
        <p:spPr>
          <a:xfrm>
            <a:off x="4983382" y="4767232"/>
            <a:ext cx="1694548" cy="19222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E0910D-86BB-3509-E7D5-87D8FF05A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r="1259"/>
          <a:stretch/>
        </p:blipFill>
        <p:spPr>
          <a:xfrm flipH="1">
            <a:off x="9181772" y="4732073"/>
            <a:ext cx="1274766" cy="16771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054F99-A549-3277-BC08-01308C1EE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3973"/>
          <a:stretch/>
        </p:blipFill>
        <p:spPr>
          <a:xfrm flipH="1">
            <a:off x="8275827" y="4966060"/>
            <a:ext cx="1179475" cy="147143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1541D3-D29F-61DB-A737-7E17AAD23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3" t="-4212" r="-15428"/>
          <a:stretch/>
        </p:blipFill>
        <p:spPr>
          <a:xfrm>
            <a:off x="1891798" y="3990599"/>
            <a:ext cx="1991536" cy="17499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919B0C-E311-ED08-D52F-6FAD730539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9" r="-1132" b="-3336"/>
          <a:stretch/>
        </p:blipFill>
        <p:spPr>
          <a:xfrm>
            <a:off x="404135" y="4330953"/>
            <a:ext cx="1505785" cy="15087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5BEF65E-F405-8509-095B-AA40778CE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" y="117108"/>
            <a:ext cx="999257" cy="9198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8CA5F-A621-3536-BC3D-1B5B2C995E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6053"/>
          <a:stretch/>
        </p:blipFill>
        <p:spPr>
          <a:xfrm>
            <a:off x="3240912" y="4711030"/>
            <a:ext cx="1833000" cy="20213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D1B85-3F23-316B-B3BF-29CD747D46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708" r="10007" b="3475"/>
          <a:stretch/>
        </p:blipFill>
        <p:spPr>
          <a:xfrm flipH="1">
            <a:off x="1240146" y="2328082"/>
            <a:ext cx="1523938" cy="17499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CCEB9-316B-98D0-767E-874CCFD192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3000" r="1" b="3000"/>
          <a:stretch/>
        </p:blipFill>
        <p:spPr>
          <a:xfrm>
            <a:off x="2616821" y="2722015"/>
            <a:ext cx="1384605" cy="1268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1542C0-A750-B70E-46A8-FD173FD864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77" y="3197678"/>
            <a:ext cx="1560321" cy="104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7424F4-0121-4747-68C9-75D4979613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006" y="3354145"/>
            <a:ext cx="1608147" cy="1076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30B572-4AC1-40F3-C229-6B368CD78B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28" y="2722015"/>
            <a:ext cx="1918137" cy="19181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686A19-559D-2A87-4DCB-9121EFDDBC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11" y="3197678"/>
            <a:ext cx="1642669" cy="15505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D2B8A7-DADB-C0AE-4F46-E6CD58DB84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765" r="10202" b="8261"/>
          <a:stretch/>
        </p:blipFill>
        <p:spPr>
          <a:xfrm>
            <a:off x="3700100" y="1036972"/>
            <a:ext cx="4546023" cy="41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</cp:revision>
  <dcterms:created xsi:type="dcterms:W3CDTF">2024-04-24T11:08:00Z</dcterms:created>
  <dcterms:modified xsi:type="dcterms:W3CDTF">2024-11-16T12:57:47Z</dcterms:modified>
</cp:coreProperties>
</file>