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pic>
        <p:nvPicPr>
          <p:cNvPr id="22" name="Picture 21" descr="Govorun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377017" y="3044258"/>
            <a:ext cx="2567562" cy="256756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